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80" r:id="rId2"/>
    <p:sldId id="279" r:id="rId3"/>
    <p:sldId id="258" r:id="rId4"/>
    <p:sldId id="260" r:id="rId5"/>
    <p:sldId id="262" r:id="rId6"/>
    <p:sldId id="273" r:id="rId7"/>
    <p:sldId id="274" r:id="rId8"/>
    <p:sldId id="268" r:id="rId9"/>
    <p:sldId id="263" r:id="rId10"/>
    <p:sldId id="284" r:id="rId11"/>
    <p:sldId id="283" r:id="rId12"/>
    <p:sldId id="276" r:id="rId13"/>
    <p:sldId id="265" r:id="rId14"/>
    <p:sldId id="275" r:id="rId15"/>
    <p:sldId id="281" r:id="rId16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43FEE19-AF49-4786-A839-D22F756D92B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B6D9B35-6125-4317-BB64-0AE1F98D0A6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66232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68130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385356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005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6559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0163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947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007235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442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989743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765234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41283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70DA3-27EC-4AE0-AC1D-39C03D202C58}" type="datetimeFigureOut">
              <a:rPr lang="ar-EG" smtClean="0"/>
              <a:t>09/04/1439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7FE27-409A-4E00-B8B1-4B387B75F7A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4122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Acute Kidney Injury</a:t>
            </a:r>
            <a:endParaRPr lang="ar-EG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80928"/>
            <a:ext cx="6400800" cy="1752600"/>
          </a:xfrm>
        </p:spPr>
        <p:txBody>
          <a:bodyPr/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Dr</a:t>
            </a:r>
            <a:r>
              <a:rPr lang="en-US" sz="3600" b="1" dirty="0" smtClean="0">
                <a:solidFill>
                  <a:srgbClr val="FF0000"/>
                </a:solidFill>
              </a:rPr>
              <a:t>; Mahmoud Hassan </a:t>
            </a:r>
            <a:r>
              <a:rPr lang="en-US" sz="3600" b="1" dirty="0" err="1" smtClean="0">
                <a:solidFill>
                  <a:srgbClr val="FF0000"/>
                </a:solidFill>
              </a:rPr>
              <a:t>Adawy</a:t>
            </a:r>
            <a:endParaRPr lang="en-US" sz="3600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MD, internal medicine &amp; nephrology</a:t>
            </a:r>
            <a:endParaRPr lang="ar-EG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264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99026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1377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83" y="152225"/>
            <a:ext cx="8543090" cy="6589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738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493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96327"/>
            <a:ext cx="8208912" cy="637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020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2" y="116632"/>
            <a:ext cx="8631939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211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16632"/>
            <a:ext cx="7968884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953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8" y="476672"/>
            <a:ext cx="892039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13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53" y="404664"/>
            <a:ext cx="8681439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13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22" y="116632"/>
            <a:ext cx="8693513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820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8" y="548680"/>
            <a:ext cx="8933528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6050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2" y="332656"/>
            <a:ext cx="8146793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027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18973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88" y="260648"/>
            <a:ext cx="8377656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6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8" y="188640"/>
            <a:ext cx="8877746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6423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14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Acute Kidney Injury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AFAQE</dc:creator>
  <cp:lastModifiedBy>AFAQE</cp:lastModifiedBy>
  <cp:revision>9</cp:revision>
  <dcterms:created xsi:type="dcterms:W3CDTF">2017-12-21T21:29:03Z</dcterms:created>
  <dcterms:modified xsi:type="dcterms:W3CDTF">2017-12-27T05:55:23Z</dcterms:modified>
</cp:coreProperties>
</file>