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8" r:id="rId11"/>
    <p:sldId id="267" r:id="rId12"/>
    <p:sldId id="271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6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54C2A-1476-4908-A685-5EB7F802DE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9A368-3D01-40AB-9E9B-F3CB307CD995}">
      <dgm:prSet custT="1"/>
      <dgm:spPr/>
      <dgm:t>
        <a:bodyPr/>
        <a:lstStyle/>
        <a:p>
          <a:pPr rtl="0"/>
          <a:r>
            <a:rPr lang="en-US" sz="1600" b="0" i="0" smtClean="0"/>
            <a:t>Brouet et al published a classification system for cryoglobulinemia in 1974, which is still in use today.</a:t>
          </a:r>
          <a:endParaRPr lang="ar-EG" sz="1600"/>
        </a:p>
      </dgm:t>
    </dgm:pt>
    <dgm:pt modelId="{EC2842DE-1490-4ADA-BBC8-9F749D7D3739}" type="parTrans" cxnId="{2C89291C-036C-402D-AE82-245E065CD7D4}">
      <dgm:prSet/>
      <dgm:spPr/>
      <dgm:t>
        <a:bodyPr/>
        <a:lstStyle/>
        <a:p>
          <a:endParaRPr lang="en-US"/>
        </a:p>
      </dgm:t>
    </dgm:pt>
    <dgm:pt modelId="{E7099678-AEE8-4421-B94D-0849D8633F17}" type="sibTrans" cxnId="{2C89291C-036C-402D-AE82-245E065CD7D4}">
      <dgm:prSet/>
      <dgm:spPr/>
      <dgm:t>
        <a:bodyPr/>
        <a:lstStyle/>
        <a:p>
          <a:endParaRPr lang="en-US"/>
        </a:p>
      </dgm:t>
    </dgm:pt>
    <dgm:pt modelId="{17563957-F6D5-4AC9-9B6E-5A2819940E32}">
      <dgm:prSet custT="1"/>
      <dgm:spPr/>
      <dgm:t>
        <a:bodyPr/>
        <a:lstStyle/>
        <a:p>
          <a:pPr rtl="0"/>
          <a:r>
            <a:rPr lang="en-US" sz="1600" b="0" i="0" smtClean="0"/>
            <a:t>Type I</a:t>
          </a:r>
          <a:endParaRPr lang="ar-EG" sz="1600"/>
        </a:p>
      </dgm:t>
    </dgm:pt>
    <dgm:pt modelId="{A3ADED2D-C662-448F-9C5A-73F559A1B8D1}" type="parTrans" cxnId="{66BA66A5-EE6A-4197-9410-184199A9D922}">
      <dgm:prSet/>
      <dgm:spPr/>
      <dgm:t>
        <a:bodyPr/>
        <a:lstStyle/>
        <a:p>
          <a:endParaRPr lang="en-US" sz="2400"/>
        </a:p>
      </dgm:t>
    </dgm:pt>
    <dgm:pt modelId="{9E86C3FA-F896-4C19-9392-75294D0B758D}" type="sibTrans" cxnId="{66BA66A5-EE6A-4197-9410-184199A9D922}">
      <dgm:prSet/>
      <dgm:spPr/>
      <dgm:t>
        <a:bodyPr/>
        <a:lstStyle/>
        <a:p>
          <a:endParaRPr lang="en-US"/>
        </a:p>
      </dgm:t>
    </dgm:pt>
    <dgm:pt modelId="{7E3741BC-20B3-4517-B621-EB3ECB97FABC}">
      <dgm:prSet custT="1"/>
      <dgm:spPr/>
      <dgm:t>
        <a:bodyPr/>
        <a:lstStyle/>
        <a:p>
          <a:pPr rtl="0"/>
          <a:r>
            <a:rPr lang="en-US" sz="1600" b="0" i="0" smtClean="0"/>
            <a:t>single monoclonal Ig, with IgM being the most common. </a:t>
          </a:r>
          <a:endParaRPr lang="ar-EG" sz="1600"/>
        </a:p>
      </dgm:t>
    </dgm:pt>
    <dgm:pt modelId="{A5B61C15-3567-4AE7-B6E9-1421292FA5D8}" type="parTrans" cxnId="{9E39F83D-3945-4D50-9923-8E878221575E}">
      <dgm:prSet/>
      <dgm:spPr/>
      <dgm:t>
        <a:bodyPr/>
        <a:lstStyle/>
        <a:p>
          <a:endParaRPr lang="en-US" sz="2400"/>
        </a:p>
      </dgm:t>
    </dgm:pt>
    <dgm:pt modelId="{1457B66F-DF16-4E38-ACAE-E6668BB4101C}" type="sibTrans" cxnId="{9E39F83D-3945-4D50-9923-8E878221575E}">
      <dgm:prSet/>
      <dgm:spPr/>
      <dgm:t>
        <a:bodyPr/>
        <a:lstStyle/>
        <a:p>
          <a:endParaRPr lang="en-US"/>
        </a:p>
      </dgm:t>
    </dgm:pt>
    <dgm:pt modelId="{E6F01D14-56C4-412E-ADE6-5DED43C976E0}">
      <dgm:prSet custT="1"/>
      <dgm:spPr/>
      <dgm:t>
        <a:bodyPr/>
        <a:lstStyle/>
        <a:p>
          <a:pPr rtl="0"/>
          <a:r>
            <a:rPr lang="en-US" sz="1600" b="0" i="0" dirty="0" smtClean="0"/>
            <a:t>Serum levels of </a:t>
          </a:r>
          <a:r>
            <a:rPr lang="en-US" sz="1600" b="0" i="0" dirty="0" err="1" smtClean="0"/>
            <a:t>cryoglobulin</a:t>
          </a:r>
          <a:r>
            <a:rPr lang="en-US" sz="1600" b="0" i="0" dirty="0" smtClean="0"/>
            <a:t> are very high (5–30 mg/mL, </a:t>
          </a:r>
          <a:r>
            <a:rPr lang="en-US" sz="1600" b="0" i="0" dirty="0" err="1" smtClean="0"/>
            <a:t>cryocrit</a:t>
          </a:r>
          <a:r>
            <a:rPr lang="en-US" sz="1600" b="0" i="0" dirty="0" smtClean="0"/>
            <a:t> &gt;5%)</a:t>
          </a:r>
          <a:endParaRPr lang="ar-EG" sz="1600" dirty="0"/>
        </a:p>
      </dgm:t>
    </dgm:pt>
    <dgm:pt modelId="{420B6635-F8C2-40B6-AC29-4FAD72E6E653}" type="parTrans" cxnId="{0EDFA9E8-CA67-42BA-9174-30E1B9D4788D}">
      <dgm:prSet/>
      <dgm:spPr/>
      <dgm:t>
        <a:bodyPr/>
        <a:lstStyle/>
        <a:p>
          <a:endParaRPr lang="en-US" sz="2400"/>
        </a:p>
      </dgm:t>
    </dgm:pt>
    <dgm:pt modelId="{B0CAB691-E4C6-41D5-8C25-BABA00087BDD}" type="sibTrans" cxnId="{0EDFA9E8-CA67-42BA-9174-30E1B9D4788D}">
      <dgm:prSet/>
      <dgm:spPr/>
      <dgm:t>
        <a:bodyPr/>
        <a:lstStyle/>
        <a:p>
          <a:endParaRPr lang="en-US"/>
        </a:p>
      </dgm:t>
    </dgm:pt>
    <dgm:pt modelId="{F98CD3DE-D55F-43DD-80DB-B22882E29F16}">
      <dgm:prSet custT="1"/>
      <dgm:spPr/>
      <dgm:t>
        <a:bodyPr/>
        <a:lstStyle/>
        <a:p>
          <a:pPr rtl="0"/>
          <a:r>
            <a:rPr lang="en-US" sz="1600" b="0" i="0" smtClean="0"/>
            <a:t>precipitation occurs rapidly with cooling (usually &lt;24 hours).</a:t>
          </a:r>
          <a:endParaRPr lang="ar-EG" sz="1600"/>
        </a:p>
      </dgm:t>
    </dgm:pt>
    <dgm:pt modelId="{90CE94F5-A8FC-489D-BE48-D4C33A6F0B9F}" type="parTrans" cxnId="{E70992DC-62A2-4D5C-9072-B76C9E04A902}">
      <dgm:prSet/>
      <dgm:spPr/>
      <dgm:t>
        <a:bodyPr/>
        <a:lstStyle/>
        <a:p>
          <a:endParaRPr lang="en-US" sz="2400"/>
        </a:p>
      </dgm:t>
    </dgm:pt>
    <dgm:pt modelId="{BC142956-E59D-4676-B8C6-52C5C538E6A8}" type="sibTrans" cxnId="{E70992DC-62A2-4D5C-9072-B76C9E04A902}">
      <dgm:prSet/>
      <dgm:spPr/>
      <dgm:t>
        <a:bodyPr/>
        <a:lstStyle/>
        <a:p>
          <a:endParaRPr lang="en-US"/>
        </a:p>
      </dgm:t>
    </dgm:pt>
    <dgm:pt modelId="{F60E827A-9AF7-486A-931A-F99BA3BBEBA1}">
      <dgm:prSet custT="1"/>
      <dgm:spPr/>
      <dgm:t>
        <a:bodyPr/>
        <a:lstStyle/>
        <a:p>
          <a:pPr rtl="0"/>
          <a:r>
            <a:rPr lang="en-US" sz="1600" b="0" i="0" smtClean="0"/>
            <a:t>Type II: mixed cryoglobulins</a:t>
          </a:r>
          <a:endParaRPr lang="ar-EG" sz="1600"/>
        </a:p>
      </dgm:t>
    </dgm:pt>
    <dgm:pt modelId="{D5FA7DC9-BE67-485F-BEB4-DB29745D6BF2}" type="parTrans" cxnId="{B50B60EA-16BF-487D-91DF-46B89C75B2FA}">
      <dgm:prSet/>
      <dgm:spPr/>
      <dgm:t>
        <a:bodyPr/>
        <a:lstStyle/>
        <a:p>
          <a:endParaRPr lang="en-US" sz="2400"/>
        </a:p>
      </dgm:t>
    </dgm:pt>
    <dgm:pt modelId="{485F772B-A52A-42BB-AB3A-179021ECC7D4}" type="sibTrans" cxnId="{B50B60EA-16BF-487D-91DF-46B89C75B2FA}">
      <dgm:prSet/>
      <dgm:spPr/>
      <dgm:t>
        <a:bodyPr/>
        <a:lstStyle/>
        <a:p>
          <a:endParaRPr lang="en-US"/>
        </a:p>
      </dgm:t>
    </dgm:pt>
    <dgm:pt modelId="{82069FC1-74B0-4FA9-A54E-98C02768B730}">
      <dgm:prSet custT="1"/>
      <dgm:spPr/>
      <dgm:t>
        <a:bodyPr/>
        <a:lstStyle/>
        <a:p>
          <a:pPr rtl="0"/>
          <a:r>
            <a:rPr lang="en-US" sz="1600" b="0" i="0" smtClean="0"/>
            <a:t>a monoclonal Ig (typically IgM) that acts as an antibody (e.g., rheumatoid factor [RF]) against polyclonal Ig (typically IgG). </a:t>
          </a:r>
          <a:endParaRPr lang="ar-EG" sz="1600"/>
        </a:p>
      </dgm:t>
    </dgm:pt>
    <dgm:pt modelId="{6BA4393D-3B81-48E3-BF4D-90477A853920}" type="parTrans" cxnId="{A916A1BE-9865-4EF2-A3B6-B7B4E8A106FB}">
      <dgm:prSet/>
      <dgm:spPr/>
      <dgm:t>
        <a:bodyPr/>
        <a:lstStyle/>
        <a:p>
          <a:endParaRPr lang="en-US" sz="2400"/>
        </a:p>
      </dgm:t>
    </dgm:pt>
    <dgm:pt modelId="{49A9E8B9-24C7-4012-A3ED-ABF4E89D268B}" type="sibTrans" cxnId="{A916A1BE-9865-4EF2-A3B6-B7B4E8A106FB}">
      <dgm:prSet/>
      <dgm:spPr/>
      <dgm:t>
        <a:bodyPr/>
        <a:lstStyle/>
        <a:p>
          <a:endParaRPr lang="en-US"/>
        </a:p>
      </dgm:t>
    </dgm:pt>
    <dgm:pt modelId="{78F7CCC1-ADE2-4DDD-807D-96AB97B53472}">
      <dgm:prSet custT="1"/>
      <dgm:spPr/>
      <dgm:t>
        <a:bodyPr/>
        <a:lstStyle/>
        <a:p>
          <a:pPr rtl="0"/>
          <a:r>
            <a:rPr lang="en-US" sz="1600" b="0" i="0" smtClean="0"/>
            <a:t>Serum levels are intermediate (1–10 mg/mL, cryocrit 1%–5%); </a:t>
          </a:r>
          <a:endParaRPr lang="ar-EG" sz="1600"/>
        </a:p>
      </dgm:t>
    </dgm:pt>
    <dgm:pt modelId="{B58541B6-612D-4E2F-A4B0-41FC191D0707}" type="parTrans" cxnId="{5CD08B12-6A75-420B-BEA5-F9B53A1B35C5}">
      <dgm:prSet/>
      <dgm:spPr/>
      <dgm:t>
        <a:bodyPr/>
        <a:lstStyle/>
        <a:p>
          <a:endParaRPr lang="en-US" sz="2400"/>
        </a:p>
      </dgm:t>
    </dgm:pt>
    <dgm:pt modelId="{41A87A88-A763-47CE-84C2-2AE928316194}" type="sibTrans" cxnId="{5CD08B12-6A75-420B-BEA5-F9B53A1B35C5}">
      <dgm:prSet/>
      <dgm:spPr/>
      <dgm:t>
        <a:bodyPr/>
        <a:lstStyle/>
        <a:p>
          <a:endParaRPr lang="en-US"/>
        </a:p>
      </dgm:t>
    </dgm:pt>
    <dgm:pt modelId="{087790E0-C5E1-4354-90A5-AA8F5F164E25}">
      <dgm:prSet custT="1"/>
      <dgm:spPr/>
      <dgm:t>
        <a:bodyPr/>
        <a:lstStyle/>
        <a:p>
          <a:pPr rtl="0"/>
          <a:r>
            <a:rPr lang="en-US" sz="1600" b="0" i="0" smtClean="0"/>
            <a:t>precipitation may take a few days.</a:t>
          </a:r>
          <a:endParaRPr lang="ar-EG" sz="1600"/>
        </a:p>
      </dgm:t>
    </dgm:pt>
    <dgm:pt modelId="{AC4012FE-BC82-4589-99B2-0C4729FA9A95}" type="parTrans" cxnId="{441E2803-87EE-441A-85B3-AE507656C291}">
      <dgm:prSet/>
      <dgm:spPr/>
      <dgm:t>
        <a:bodyPr/>
        <a:lstStyle/>
        <a:p>
          <a:endParaRPr lang="en-US" sz="2400"/>
        </a:p>
      </dgm:t>
    </dgm:pt>
    <dgm:pt modelId="{4E465165-8203-4B18-A98D-E1EA7E43F3CE}" type="sibTrans" cxnId="{441E2803-87EE-441A-85B3-AE507656C291}">
      <dgm:prSet/>
      <dgm:spPr/>
      <dgm:t>
        <a:bodyPr/>
        <a:lstStyle/>
        <a:p>
          <a:endParaRPr lang="en-US"/>
        </a:p>
      </dgm:t>
    </dgm:pt>
    <dgm:pt modelId="{9B5742DC-7847-4304-B6A9-94C900745E5D}">
      <dgm:prSet custT="1"/>
      <dgm:spPr/>
      <dgm:t>
        <a:bodyPr/>
        <a:lstStyle/>
        <a:p>
          <a:pPr rtl="0"/>
          <a:r>
            <a:rPr lang="en-US" sz="1600" b="0" i="0" smtClean="0"/>
            <a:t>Type III: mixed cryoglobulins </a:t>
          </a:r>
          <a:endParaRPr lang="ar-EG" sz="1600"/>
        </a:p>
      </dgm:t>
    </dgm:pt>
    <dgm:pt modelId="{606CD0FD-139A-4CE9-849B-DF31C8C00A99}" type="parTrans" cxnId="{811CCA09-172B-4D01-B6D6-963E11DAA8E6}">
      <dgm:prSet/>
      <dgm:spPr/>
      <dgm:t>
        <a:bodyPr/>
        <a:lstStyle/>
        <a:p>
          <a:endParaRPr lang="en-US" sz="2400"/>
        </a:p>
      </dgm:t>
    </dgm:pt>
    <dgm:pt modelId="{195A7608-85FA-41D8-A6C9-D3888A6A28BE}" type="sibTrans" cxnId="{811CCA09-172B-4D01-B6D6-963E11DAA8E6}">
      <dgm:prSet/>
      <dgm:spPr/>
      <dgm:t>
        <a:bodyPr/>
        <a:lstStyle/>
        <a:p>
          <a:endParaRPr lang="en-US"/>
        </a:p>
      </dgm:t>
    </dgm:pt>
    <dgm:pt modelId="{D25E23D7-D3F0-4AB1-BC03-094FDA576039}">
      <dgm:prSet custT="1"/>
      <dgm:spPr/>
      <dgm:t>
        <a:bodyPr/>
        <a:lstStyle/>
        <a:p>
          <a:pPr rtl="0"/>
          <a:r>
            <a:rPr lang="en-US" sz="1600" b="0" i="0" smtClean="0"/>
            <a:t>polyclonal Ig with RF activity directed against polyclonal Ig. </a:t>
          </a:r>
          <a:endParaRPr lang="ar-EG" sz="1600"/>
        </a:p>
      </dgm:t>
    </dgm:pt>
    <dgm:pt modelId="{7E3B4321-5A14-4CE4-8C1C-77C67A7ACEAE}" type="parTrans" cxnId="{78BEB7FC-C534-4819-868D-D7414D30CE68}">
      <dgm:prSet/>
      <dgm:spPr/>
      <dgm:t>
        <a:bodyPr/>
        <a:lstStyle/>
        <a:p>
          <a:endParaRPr lang="en-US" sz="2400"/>
        </a:p>
      </dgm:t>
    </dgm:pt>
    <dgm:pt modelId="{017033F9-4561-48C7-A7EF-D136F30CB442}" type="sibTrans" cxnId="{78BEB7FC-C534-4819-868D-D7414D30CE68}">
      <dgm:prSet/>
      <dgm:spPr/>
      <dgm:t>
        <a:bodyPr/>
        <a:lstStyle/>
        <a:p>
          <a:endParaRPr lang="en-US"/>
        </a:p>
      </dgm:t>
    </dgm:pt>
    <dgm:pt modelId="{028F7CC4-FF8C-4137-ADA4-2118399E2E8F}">
      <dgm:prSet custT="1"/>
      <dgm:spPr/>
      <dgm:t>
        <a:bodyPr/>
        <a:lstStyle/>
        <a:p>
          <a:pPr rtl="0"/>
          <a:r>
            <a:rPr lang="en-US" sz="1600" b="0" i="0" smtClean="0"/>
            <a:t>small quantities (0.1–1 mg/mL, cryocrit &lt;1%) </a:t>
          </a:r>
          <a:endParaRPr lang="ar-EG" sz="1600"/>
        </a:p>
      </dgm:t>
    </dgm:pt>
    <dgm:pt modelId="{F3647C56-1F59-47F5-83E4-CEE7B2CF82DD}" type="parTrans" cxnId="{98127FC8-A6A4-4B1D-A1B7-7B5CBF40B00F}">
      <dgm:prSet/>
      <dgm:spPr/>
      <dgm:t>
        <a:bodyPr/>
        <a:lstStyle/>
        <a:p>
          <a:endParaRPr lang="en-US" sz="2400"/>
        </a:p>
      </dgm:t>
    </dgm:pt>
    <dgm:pt modelId="{E8DDB39D-874C-4565-848B-305307C80313}" type="sibTrans" cxnId="{98127FC8-A6A4-4B1D-A1B7-7B5CBF40B00F}">
      <dgm:prSet/>
      <dgm:spPr/>
      <dgm:t>
        <a:bodyPr/>
        <a:lstStyle/>
        <a:p>
          <a:endParaRPr lang="en-US"/>
        </a:p>
      </dgm:t>
    </dgm:pt>
    <dgm:pt modelId="{3DD2EFCD-9609-47B0-84FC-D6F16764289E}">
      <dgm:prSet custT="1"/>
      <dgm:spPr/>
      <dgm:t>
        <a:bodyPr/>
        <a:lstStyle/>
        <a:p>
          <a:pPr rtl="0"/>
          <a:r>
            <a:rPr lang="en-US" sz="1600" b="0" i="0" smtClean="0"/>
            <a:t>precipitate slowly (up to 7 days); therefore they are more difficult to detect.</a:t>
          </a:r>
          <a:endParaRPr lang="ar-EG" sz="1600"/>
        </a:p>
      </dgm:t>
    </dgm:pt>
    <dgm:pt modelId="{E57C364E-AC52-4CA4-BD46-F6C8BD3B09DB}" type="parTrans" cxnId="{C651DC4F-6E84-4CE9-9213-0352849A4F88}">
      <dgm:prSet/>
      <dgm:spPr/>
      <dgm:t>
        <a:bodyPr/>
        <a:lstStyle/>
        <a:p>
          <a:endParaRPr lang="en-US" sz="2400"/>
        </a:p>
      </dgm:t>
    </dgm:pt>
    <dgm:pt modelId="{7BA98115-BE55-4236-AC41-440CF4245569}" type="sibTrans" cxnId="{C651DC4F-6E84-4CE9-9213-0352849A4F88}">
      <dgm:prSet/>
      <dgm:spPr/>
      <dgm:t>
        <a:bodyPr/>
        <a:lstStyle/>
        <a:p>
          <a:endParaRPr lang="en-US"/>
        </a:p>
      </dgm:t>
    </dgm:pt>
    <dgm:pt modelId="{FEA6FA62-9BE9-43F0-BF34-722CBEE383DE}">
      <dgm:prSet custT="1"/>
      <dgm:spPr/>
      <dgm:t>
        <a:bodyPr/>
        <a:lstStyle/>
        <a:p>
          <a:pPr rtl="0"/>
          <a:r>
            <a:rPr lang="en-US" sz="1600" b="0" i="0" dirty="0" smtClean="0"/>
            <a:t>Type II to III: unusual</a:t>
          </a:r>
          <a:endParaRPr lang="ar-EG" sz="1600" dirty="0"/>
        </a:p>
      </dgm:t>
    </dgm:pt>
    <dgm:pt modelId="{0F1F4E48-C2DC-4EF3-9550-499568BD5A41}" type="parTrans" cxnId="{71C48007-EAE4-4F43-9716-90BFFCBA3FCD}">
      <dgm:prSet/>
      <dgm:spPr/>
      <dgm:t>
        <a:bodyPr/>
        <a:lstStyle/>
        <a:p>
          <a:endParaRPr lang="en-US" sz="2400"/>
        </a:p>
      </dgm:t>
    </dgm:pt>
    <dgm:pt modelId="{25613BE3-2F28-41DA-B777-AF2969E3465F}" type="sibTrans" cxnId="{71C48007-EAE4-4F43-9716-90BFFCBA3FCD}">
      <dgm:prSet/>
      <dgm:spPr/>
      <dgm:t>
        <a:bodyPr/>
        <a:lstStyle/>
        <a:p>
          <a:endParaRPr lang="en-US"/>
        </a:p>
      </dgm:t>
    </dgm:pt>
    <dgm:pt modelId="{9827B0BF-363A-419A-B0D4-1018E2EF8269}">
      <dgm:prSet custT="1"/>
      <dgm:spPr/>
      <dgm:t>
        <a:bodyPr/>
        <a:lstStyle/>
        <a:p>
          <a:pPr rtl="0"/>
          <a:r>
            <a:rPr lang="en-US" sz="1600" b="0" i="0" smtClean="0"/>
            <a:t>oligoclonal IgM and faint polyclonal Igs. </a:t>
          </a:r>
          <a:endParaRPr lang="ar-EG" sz="1600"/>
        </a:p>
      </dgm:t>
    </dgm:pt>
    <dgm:pt modelId="{D68218F7-B61B-41A9-A71B-931B5BE7ED0D}" type="parTrans" cxnId="{90D6A132-9840-495D-8DA6-1B7B301E5CF7}">
      <dgm:prSet/>
      <dgm:spPr/>
      <dgm:t>
        <a:bodyPr/>
        <a:lstStyle/>
        <a:p>
          <a:endParaRPr lang="en-US" sz="2400"/>
        </a:p>
      </dgm:t>
    </dgm:pt>
    <dgm:pt modelId="{97E0AD11-07DF-4675-B757-EFECBA8ACF5C}" type="sibTrans" cxnId="{90D6A132-9840-495D-8DA6-1B7B301E5CF7}">
      <dgm:prSet/>
      <dgm:spPr/>
      <dgm:t>
        <a:bodyPr/>
        <a:lstStyle/>
        <a:p>
          <a:endParaRPr lang="en-US"/>
        </a:p>
      </dgm:t>
    </dgm:pt>
    <dgm:pt modelId="{987FEE50-73DE-40B5-A9DF-7775A3366F0F}">
      <dgm:prSet custT="1"/>
      <dgm:spPr/>
      <dgm:t>
        <a:bodyPr/>
        <a:lstStyle/>
        <a:p>
          <a:pPr rtl="0"/>
          <a:r>
            <a:rPr lang="en-US" sz="1600" b="0" i="0" dirty="0" smtClean="0"/>
            <a:t>represent a transition from polyclonal (type III) to monoclonal (type II) mixed </a:t>
          </a:r>
          <a:r>
            <a:rPr lang="en-US" sz="1600" b="0" i="0" dirty="0" err="1" smtClean="0"/>
            <a:t>cryoglobulinemia</a:t>
          </a:r>
          <a:r>
            <a:rPr lang="en-US" sz="1600" b="0" i="0" dirty="0" smtClean="0"/>
            <a:t> (MC) as clonal expansion of B cells progresses</a:t>
          </a:r>
          <a:endParaRPr lang="ar-EG" sz="1600" dirty="0"/>
        </a:p>
      </dgm:t>
    </dgm:pt>
    <dgm:pt modelId="{2BF52A0A-A3D1-4C76-83BE-E56CD3C21922}" type="parTrans" cxnId="{D0B39C47-42EC-46EF-8318-A4100043929C}">
      <dgm:prSet/>
      <dgm:spPr/>
      <dgm:t>
        <a:bodyPr/>
        <a:lstStyle/>
        <a:p>
          <a:endParaRPr lang="en-US" sz="2400"/>
        </a:p>
      </dgm:t>
    </dgm:pt>
    <dgm:pt modelId="{8F6AA680-6715-4974-B564-3AFC90FC5126}" type="sibTrans" cxnId="{D0B39C47-42EC-46EF-8318-A4100043929C}">
      <dgm:prSet/>
      <dgm:spPr/>
      <dgm:t>
        <a:bodyPr/>
        <a:lstStyle/>
        <a:p>
          <a:endParaRPr lang="en-US"/>
        </a:p>
      </dgm:t>
    </dgm:pt>
    <dgm:pt modelId="{ADAC8B37-80CC-4FA1-8E1B-45233E54DAB4}" type="pres">
      <dgm:prSet presAssocID="{8EF54C2A-1476-4908-A685-5EB7F802DE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9D0A62-FF6F-4BD2-BBF0-9911FFC4B555}" type="pres">
      <dgm:prSet presAssocID="{A009A368-3D01-40AB-9E9B-F3CB307CD995}" presName="hierRoot1" presStyleCnt="0">
        <dgm:presLayoutVars>
          <dgm:hierBranch val="init"/>
        </dgm:presLayoutVars>
      </dgm:prSet>
      <dgm:spPr/>
    </dgm:pt>
    <dgm:pt modelId="{A7BD608E-0559-427C-B832-34DFE237D660}" type="pres">
      <dgm:prSet presAssocID="{A009A368-3D01-40AB-9E9B-F3CB307CD995}" presName="rootComposite1" presStyleCnt="0"/>
      <dgm:spPr/>
    </dgm:pt>
    <dgm:pt modelId="{3943E962-DCDD-4EC8-A9EC-E3EB664B1BE9}" type="pres">
      <dgm:prSet presAssocID="{A009A368-3D01-40AB-9E9B-F3CB307CD995}" presName="rootText1" presStyleLbl="node0" presStyleIdx="0" presStyleCnt="1" custScaleX="478774">
        <dgm:presLayoutVars>
          <dgm:chPref val="3"/>
        </dgm:presLayoutVars>
      </dgm:prSet>
      <dgm:spPr/>
    </dgm:pt>
    <dgm:pt modelId="{FA271238-286D-4657-A543-B3B2C82DB0AD}" type="pres">
      <dgm:prSet presAssocID="{A009A368-3D01-40AB-9E9B-F3CB307CD995}" presName="rootConnector1" presStyleLbl="node1" presStyleIdx="0" presStyleCnt="0"/>
      <dgm:spPr/>
    </dgm:pt>
    <dgm:pt modelId="{9D05EA1F-1BEA-40B9-9E58-38202F0E44A1}" type="pres">
      <dgm:prSet presAssocID="{A009A368-3D01-40AB-9E9B-F3CB307CD995}" presName="hierChild2" presStyleCnt="0"/>
      <dgm:spPr/>
    </dgm:pt>
    <dgm:pt modelId="{E126AEEC-1ACE-46E3-98CB-6D6477E0D43F}" type="pres">
      <dgm:prSet presAssocID="{A3ADED2D-C662-448F-9C5A-73F559A1B8D1}" presName="Name37" presStyleLbl="parChTrans1D2" presStyleIdx="0" presStyleCnt="4"/>
      <dgm:spPr/>
    </dgm:pt>
    <dgm:pt modelId="{E2B099FD-DD30-4F5F-835F-E9C9B63F0836}" type="pres">
      <dgm:prSet presAssocID="{17563957-F6D5-4AC9-9B6E-5A2819940E32}" presName="hierRoot2" presStyleCnt="0">
        <dgm:presLayoutVars>
          <dgm:hierBranch val="init"/>
        </dgm:presLayoutVars>
      </dgm:prSet>
      <dgm:spPr/>
    </dgm:pt>
    <dgm:pt modelId="{7B4EAC8D-DABD-43A6-A6A8-2FCD7B052857}" type="pres">
      <dgm:prSet presAssocID="{17563957-F6D5-4AC9-9B6E-5A2819940E32}" presName="rootComposite" presStyleCnt="0"/>
      <dgm:spPr/>
    </dgm:pt>
    <dgm:pt modelId="{358FA353-9301-4B41-9C33-EE633EDFF6E7}" type="pres">
      <dgm:prSet presAssocID="{17563957-F6D5-4AC9-9B6E-5A2819940E32}" presName="rootText" presStyleLbl="node2" presStyleIdx="0" presStyleCnt="4">
        <dgm:presLayoutVars>
          <dgm:chPref val="3"/>
        </dgm:presLayoutVars>
      </dgm:prSet>
      <dgm:spPr/>
    </dgm:pt>
    <dgm:pt modelId="{EB1555A8-55FC-41AE-A966-40A2989EC8B5}" type="pres">
      <dgm:prSet presAssocID="{17563957-F6D5-4AC9-9B6E-5A2819940E32}" presName="rootConnector" presStyleLbl="node2" presStyleIdx="0" presStyleCnt="4"/>
      <dgm:spPr/>
    </dgm:pt>
    <dgm:pt modelId="{129515AD-81F6-4E54-8A70-EBD7298DE683}" type="pres">
      <dgm:prSet presAssocID="{17563957-F6D5-4AC9-9B6E-5A2819940E32}" presName="hierChild4" presStyleCnt="0"/>
      <dgm:spPr/>
    </dgm:pt>
    <dgm:pt modelId="{C1E6A1AD-6090-4F3A-BAA0-D08CFB5EFBD7}" type="pres">
      <dgm:prSet presAssocID="{A5B61C15-3567-4AE7-B6E9-1421292FA5D8}" presName="Name37" presStyleLbl="parChTrans1D3" presStyleIdx="0" presStyleCnt="11"/>
      <dgm:spPr/>
    </dgm:pt>
    <dgm:pt modelId="{65EC9486-E473-4A10-A026-2F1C2ED834A7}" type="pres">
      <dgm:prSet presAssocID="{7E3741BC-20B3-4517-B621-EB3ECB97FABC}" presName="hierRoot2" presStyleCnt="0">
        <dgm:presLayoutVars>
          <dgm:hierBranch val="init"/>
        </dgm:presLayoutVars>
      </dgm:prSet>
      <dgm:spPr/>
    </dgm:pt>
    <dgm:pt modelId="{53E14684-AB2C-4BE7-A3B9-DD869E000D83}" type="pres">
      <dgm:prSet presAssocID="{7E3741BC-20B3-4517-B621-EB3ECB97FABC}" presName="rootComposite" presStyleCnt="0"/>
      <dgm:spPr/>
    </dgm:pt>
    <dgm:pt modelId="{5D9F7183-572C-4977-BB28-1BE7F039A541}" type="pres">
      <dgm:prSet presAssocID="{7E3741BC-20B3-4517-B621-EB3ECB97FABC}" presName="rootText" presStyleLbl="node3" presStyleIdx="0" presStyleCnt="11">
        <dgm:presLayoutVars>
          <dgm:chPref val="3"/>
        </dgm:presLayoutVars>
      </dgm:prSet>
      <dgm:spPr/>
    </dgm:pt>
    <dgm:pt modelId="{6654E0E3-EA36-445C-9DEB-06DC2A3D66E1}" type="pres">
      <dgm:prSet presAssocID="{7E3741BC-20B3-4517-B621-EB3ECB97FABC}" presName="rootConnector" presStyleLbl="node3" presStyleIdx="0" presStyleCnt="11"/>
      <dgm:spPr/>
    </dgm:pt>
    <dgm:pt modelId="{CD0EC1DC-D7B0-4819-B214-FACB057BBB61}" type="pres">
      <dgm:prSet presAssocID="{7E3741BC-20B3-4517-B621-EB3ECB97FABC}" presName="hierChild4" presStyleCnt="0"/>
      <dgm:spPr/>
    </dgm:pt>
    <dgm:pt modelId="{367F244C-E9FC-4EA0-8955-88F6138488E5}" type="pres">
      <dgm:prSet presAssocID="{7E3741BC-20B3-4517-B621-EB3ECB97FABC}" presName="hierChild5" presStyleCnt="0"/>
      <dgm:spPr/>
    </dgm:pt>
    <dgm:pt modelId="{478CCEDC-F15F-4806-86B8-5156836CE852}" type="pres">
      <dgm:prSet presAssocID="{420B6635-F8C2-40B6-AC29-4FAD72E6E653}" presName="Name37" presStyleLbl="parChTrans1D3" presStyleIdx="1" presStyleCnt="11"/>
      <dgm:spPr/>
    </dgm:pt>
    <dgm:pt modelId="{31382014-5B26-4C95-88E9-61A58F400046}" type="pres">
      <dgm:prSet presAssocID="{E6F01D14-56C4-412E-ADE6-5DED43C976E0}" presName="hierRoot2" presStyleCnt="0">
        <dgm:presLayoutVars>
          <dgm:hierBranch val="init"/>
        </dgm:presLayoutVars>
      </dgm:prSet>
      <dgm:spPr/>
    </dgm:pt>
    <dgm:pt modelId="{7FE5AA82-D58C-4260-BD4E-15AF4366D81F}" type="pres">
      <dgm:prSet presAssocID="{E6F01D14-56C4-412E-ADE6-5DED43C976E0}" presName="rootComposite" presStyleCnt="0"/>
      <dgm:spPr/>
    </dgm:pt>
    <dgm:pt modelId="{4ECD1C5D-975C-42F3-AF8C-9D7FAEAB2610}" type="pres">
      <dgm:prSet presAssocID="{E6F01D14-56C4-412E-ADE6-5DED43C976E0}" presName="rootText" presStyleLbl="node3" presStyleIdx="1" presStyleCnt="11" custScaleY="111668">
        <dgm:presLayoutVars>
          <dgm:chPref val="3"/>
        </dgm:presLayoutVars>
      </dgm:prSet>
      <dgm:spPr/>
    </dgm:pt>
    <dgm:pt modelId="{B90AE077-F592-4B2A-BCE7-240FF0834C70}" type="pres">
      <dgm:prSet presAssocID="{E6F01D14-56C4-412E-ADE6-5DED43C976E0}" presName="rootConnector" presStyleLbl="node3" presStyleIdx="1" presStyleCnt="11"/>
      <dgm:spPr/>
    </dgm:pt>
    <dgm:pt modelId="{C456759A-A37D-499A-B3B7-A9F12D4C83DE}" type="pres">
      <dgm:prSet presAssocID="{E6F01D14-56C4-412E-ADE6-5DED43C976E0}" presName="hierChild4" presStyleCnt="0"/>
      <dgm:spPr/>
    </dgm:pt>
    <dgm:pt modelId="{7BE7951F-5CB9-491A-A88A-28BF50B968A6}" type="pres">
      <dgm:prSet presAssocID="{E6F01D14-56C4-412E-ADE6-5DED43C976E0}" presName="hierChild5" presStyleCnt="0"/>
      <dgm:spPr/>
    </dgm:pt>
    <dgm:pt modelId="{A2C6D707-772E-42D0-842C-9BB064B7DD04}" type="pres">
      <dgm:prSet presAssocID="{90CE94F5-A8FC-489D-BE48-D4C33A6F0B9F}" presName="Name37" presStyleLbl="parChTrans1D3" presStyleIdx="2" presStyleCnt="11"/>
      <dgm:spPr/>
    </dgm:pt>
    <dgm:pt modelId="{33E6F52D-5B2E-419D-87DA-1C03FD96BA64}" type="pres">
      <dgm:prSet presAssocID="{F98CD3DE-D55F-43DD-80DB-B22882E29F16}" presName="hierRoot2" presStyleCnt="0">
        <dgm:presLayoutVars>
          <dgm:hierBranch val="init"/>
        </dgm:presLayoutVars>
      </dgm:prSet>
      <dgm:spPr/>
    </dgm:pt>
    <dgm:pt modelId="{ABEED229-3D6E-433A-A465-641F0B858989}" type="pres">
      <dgm:prSet presAssocID="{F98CD3DE-D55F-43DD-80DB-B22882E29F16}" presName="rootComposite" presStyleCnt="0"/>
      <dgm:spPr/>
    </dgm:pt>
    <dgm:pt modelId="{3439E0F7-5F78-41DE-A795-CF3ABB864B2B}" type="pres">
      <dgm:prSet presAssocID="{F98CD3DE-D55F-43DD-80DB-B22882E29F16}" presName="rootText" presStyleLbl="node3" presStyleIdx="2" presStyleCnt="11">
        <dgm:presLayoutVars>
          <dgm:chPref val="3"/>
        </dgm:presLayoutVars>
      </dgm:prSet>
      <dgm:spPr/>
    </dgm:pt>
    <dgm:pt modelId="{7695504C-1E0C-4360-9BB6-AF696D6C103A}" type="pres">
      <dgm:prSet presAssocID="{F98CD3DE-D55F-43DD-80DB-B22882E29F16}" presName="rootConnector" presStyleLbl="node3" presStyleIdx="2" presStyleCnt="11"/>
      <dgm:spPr/>
    </dgm:pt>
    <dgm:pt modelId="{26D40956-EF10-4583-B474-2A3DA2845B55}" type="pres">
      <dgm:prSet presAssocID="{F98CD3DE-D55F-43DD-80DB-B22882E29F16}" presName="hierChild4" presStyleCnt="0"/>
      <dgm:spPr/>
    </dgm:pt>
    <dgm:pt modelId="{8917359F-3AAB-4E4D-A236-842F6DA08811}" type="pres">
      <dgm:prSet presAssocID="{F98CD3DE-D55F-43DD-80DB-B22882E29F16}" presName="hierChild5" presStyleCnt="0"/>
      <dgm:spPr/>
    </dgm:pt>
    <dgm:pt modelId="{3F288DA5-394A-43D8-A0D0-CED8AA01B51D}" type="pres">
      <dgm:prSet presAssocID="{17563957-F6D5-4AC9-9B6E-5A2819940E32}" presName="hierChild5" presStyleCnt="0"/>
      <dgm:spPr/>
    </dgm:pt>
    <dgm:pt modelId="{6F8D9D5B-A9FC-4822-B669-B87344BF6BE6}" type="pres">
      <dgm:prSet presAssocID="{D5FA7DC9-BE67-485F-BEB4-DB29745D6BF2}" presName="Name37" presStyleLbl="parChTrans1D2" presStyleIdx="1" presStyleCnt="4"/>
      <dgm:spPr/>
    </dgm:pt>
    <dgm:pt modelId="{1757FCC5-C0CA-4421-BDC9-F3D98466BE45}" type="pres">
      <dgm:prSet presAssocID="{F60E827A-9AF7-486A-931A-F99BA3BBEBA1}" presName="hierRoot2" presStyleCnt="0">
        <dgm:presLayoutVars>
          <dgm:hierBranch val="init"/>
        </dgm:presLayoutVars>
      </dgm:prSet>
      <dgm:spPr/>
    </dgm:pt>
    <dgm:pt modelId="{1C6B4993-96AB-481C-8862-7EF3BFEE3C6F}" type="pres">
      <dgm:prSet presAssocID="{F60E827A-9AF7-486A-931A-F99BA3BBEBA1}" presName="rootComposite" presStyleCnt="0"/>
      <dgm:spPr/>
    </dgm:pt>
    <dgm:pt modelId="{842498BF-C64A-4AC3-A39F-F8C4DE2E06F3}" type="pres">
      <dgm:prSet presAssocID="{F60E827A-9AF7-486A-931A-F99BA3BBEBA1}" presName="rootText" presStyleLbl="node2" presStyleIdx="1" presStyleCnt="4">
        <dgm:presLayoutVars>
          <dgm:chPref val="3"/>
        </dgm:presLayoutVars>
      </dgm:prSet>
      <dgm:spPr/>
    </dgm:pt>
    <dgm:pt modelId="{FE4D9ED9-CF1D-4631-B5F1-0DECB025E769}" type="pres">
      <dgm:prSet presAssocID="{F60E827A-9AF7-486A-931A-F99BA3BBEBA1}" presName="rootConnector" presStyleLbl="node2" presStyleIdx="1" presStyleCnt="4"/>
      <dgm:spPr/>
    </dgm:pt>
    <dgm:pt modelId="{17D910EA-851B-402D-B0F1-70CC06D80494}" type="pres">
      <dgm:prSet presAssocID="{F60E827A-9AF7-486A-931A-F99BA3BBEBA1}" presName="hierChild4" presStyleCnt="0"/>
      <dgm:spPr/>
    </dgm:pt>
    <dgm:pt modelId="{DBBA1C30-88D0-4F57-9B54-43FE5E0B277D}" type="pres">
      <dgm:prSet presAssocID="{6BA4393D-3B81-48E3-BF4D-90477A853920}" presName="Name37" presStyleLbl="parChTrans1D3" presStyleIdx="3" presStyleCnt="11"/>
      <dgm:spPr/>
    </dgm:pt>
    <dgm:pt modelId="{E642182C-71ED-4ECF-9A9F-89C2109443E7}" type="pres">
      <dgm:prSet presAssocID="{82069FC1-74B0-4FA9-A54E-98C02768B730}" presName="hierRoot2" presStyleCnt="0">
        <dgm:presLayoutVars>
          <dgm:hierBranch val="init"/>
        </dgm:presLayoutVars>
      </dgm:prSet>
      <dgm:spPr/>
    </dgm:pt>
    <dgm:pt modelId="{60C3D0A4-0B69-494B-8CD3-F917E36A3232}" type="pres">
      <dgm:prSet presAssocID="{82069FC1-74B0-4FA9-A54E-98C02768B730}" presName="rootComposite" presStyleCnt="0"/>
      <dgm:spPr/>
    </dgm:pt>
    <dgm:pt modelId="{8B1F37CF-1372-4839-9B3F-BC1BD2A3299D}" type="pres">
      <dgm:prSet presAssocID="{82069FC1-74B0-4FA9-A54E-98C02768B730}" presName="rootText" presStyleLbl="node3" presStyleIdx="3" presStyleCnt="11">
        <dgm:presLayoutVars>
          <dgm:chPref val="3"/>
        </dgm:presLayoutVars>
      </dgm:prSet>
      <dgm:spPr/>
    </dgm:pt>
    <dgm:pt modelId="{5F71AA88-C086-458F-9825-04B4D2E435A1}" type="pres">
      <dgm:prSet presAssocID="{82069FC1-74B0-4FA9-A54E-98C02768B730}" presName="rootConnector" presStyleLbl="node3" presStyleIdx="3" presStyleCnt="11"/>
      <dgm:spPr/>
    </dgm:pt>
    <dgm:pt modelId="{C6622448-5A5B-474F-97B7-2BC0311123C3}" type="pres">
      <dgm:prSet presAssocID="{82069FC1-74B0-4FA9-A54E-98C02768B730}" presName="hierChild4" presStyleCnt="0"/>
      <dgm:spPr/>
    </dgm:pt>
    <dgm:pt modelId="{96DE3294-AD7E-4E61-8FB0-026B525F6EB1}" type="pres">
      <dgm:prSet presAssocID="{82069FC1-74B0-4FA9-A54E-98C02768B730}" presName="hierChild5" presStyleCnt="0"/>
      <dgm:spPr/>
    </dgm:pt>
    <dgm:pt modelId="{005C3F24-498E-45B7-8469-6DB97E543F58}" type="pres">
      <dgm:prSet presAssocID="{B58541B6-612D-4E2F-A4B0-41FC191D0707}" presName="Name37" presStyleLbl="parChTrans1D3" presStyleIdx="4" presStyleCnt="11"/>
      <dgm:spPr/>
    </dgm:pt>
    <dgm:pt modelId="{04D6F311-69DF-440A-B2BA-B453E1DC5630}" type="pres">
      <dgm:prSet presAssocID="{78F7CCC1-ADE2-4DDD-807D-96AB97B53472}" presName="hierRoot2" presStyleCnt="0">
        <dgm:presLayoutVars>
          <dgm:hierBranch val="init"/>
        </dgm:presLayoutVars>
      </dgm:prSet>
      <dgm:spPr/>
    </dgm:pt>
    <dgm:pt modelId="{374A6FF3-2024-45D4-B32C-7E2052C67EED}" type="pres">
      <dgm:prSet presAssocID="{78F7CCC1-ADE2-4DDD-807D-96AB97B53472}" presName="rootComposite" presStyleCnt="0"/>
      <dgm:spPr/>
    </dgm:pt>
    <dgm:pt modelId="{4594CEC5-7715-48AE-858A-442B9A399FB3}" type="pres">
      <dgm:prSet presAssocID="{78F7CCC1-ADE2-4DDD-807D-96AB97B53472}" presName="rootText" presStyleLbl="node3" presStyleIdx="4" presStyleCnt="11">
        <dgm:presLayoutVars>
          <dgm:chPref val="3"/>
        </dgm:presLayoutVars>
      </dgm:prSet>
      <dgm:spPr/>
    </dgm:pt>
    <dgm:pt modelId="{B05BBFF1-6A7A-4099-AC41-01435D91EBAA}" type="pres">
      <dgm:prSet presAssocID="{78F7CCC1-ADE2-4DDD-807D-96AB97B53472}" presName="rootConnector" presStyleLbl="node3" presStyleIdx="4" presStyleCnt="11"/>
      <dgm:spPr/>
    </dgm:pt>
    <dgm:pt modelId="{C6BD9475-35FF-45E7-9574-D09288E3CF6F}" type="pres">
      <dgm:prSet presAssocID="{78F7CCC1-ADE2-4DDD-807D-96AB97B53472}" presName="hierChild4" presStyleCnt="0"/>
      <dgm:spPr/>
    </dgm:pt>
    <dgm:pt modelId="{54E6EEFB-B6FD-42D4-AED4-838617EAA2AC}" type="pres">
      <dgm:prSet presAssocID="{78F7CCC1-ADE2-4DDD-807D-96AB97B53472}" presName="hierChild5" presStyleCnt="0"/>
      <dgm:spPr/>
    </dgm:pt>
    <dgm:pt modelId="{71F1DB19-CDE5-43A8-88C2-3AEA19A1D454}" type="pres">
      <dgm:prSet presAssocID="{AC4012FE-BC82-4589-99B2-0C4729FA9A95}" presName="Name37" presStyleLbl="parChTrans1D3" presStyleIdx="5" presStyleCnt="11"/>
      <dgm:spPr/>
    </dgm:pt>
    <dgm:pt modelId="{63BCDDC3-89EE-46AA-943C-9BAA50CADFE3}" type="pres">
      <dgm:prSet presAssocID="{087790E0-C5E1-4354-90A5-AA8F5F164E25}" presName="hierRoot2" presStyleCnt="0">
        <dgm:presLayoutVars>
          <dgm:hierBranch val="init"/>
        </dgm:presLayoutVars>
      </dgm:prSet>
      <dgm:spPr/>
    </dgm:pt>
    <dgm:pt modelId="{0B704108-00AF-42A6-A9FB-E47F9AF1E060}" type="pres">
      <dgm:prSet presAssocID="{087790E0-C5E1-4354-90A5-AA8F5F164E25}" presName="rootComposite" presStyleCnt="0"/>
      <dgm:spPr/>
    </dgm:pt>
    <dgm:pt modelId="{2646D92C-7918-447E-ADA4-502BAE28B0C9}" type="pres">
      <dgm:prSet presAssocID="{087790E0-C5E1-4354-90A5-AA8F5F164E25}" presName="rootText" presStyleLbl="node3" presStyleIdx="5" presStyleCnt="11">
        <dgm:presLayoutVars>
          <dgm:chPref val="3"/>
        </dgm:presLayoutVars>
      </dgm:prSet>
      <dgm:spPr/>
    </dgm:pt>
    <dgm:pt modelId="{079176A1-B063-4A48-A282-97A2EA04AD01}" type="pres">
      <dgm:prSet presAssocID="{087790E0-C5E1-4354-90A5-AA8F5F164E25}" presName="rootConnector" presStyleLbl="node3" presStyleIdx="5" presStyleCnt="11"/>
      <dgm:spPr/>
    </dgm:pt>
    <dgm:pt modelId="{DFC76B23-8E22-474C-AE5D-490F4D9E90A4}" type="pres">
      <dgm:prSet presAssocID="{087790E0-C5E1-4354-90A5-AA8F5F164E25}" presName="hierChild4" presStyleCnt="0"/>
      <dgm:spPr/>
    </dgm:pt>
    <dgm:pt modelId="{29B7093F-2905-4DFC-9FB7-5DFFB6474129}" type="pres">
      <dgm:prSet presAssocID="{087790E0-C5E1-4354-90A5-AA8F5F164E25}" presName="hierChild5" presStyleCnt="0"/>
      <dgm:spPr/>
    </dgm:pt>
    <dgm:pt modelId="{DD2F2525-9A55-4818-96EC-3DB113C50E26}" type="pres">
      <dgm:prSet presAssocID="{F60E827A-9AF7-486A-931A-F99BA3BBEBA1}" presName="hierChild5" presStyleCnt="0"/>
      <dgm:spPr/>
    </dgm:pt>
    <dgm:pt modelId="{ACF1E687-A913-4C06-AD7C-5B2248E288F9}" type="pres">
      <dgm:prSet presAssocID="{606CD0FD-139A-4CE9-849B-DF31C8C00A99}" presName="Name37" presStyleLbl="parChTrans1D2" presStyleIdx="2" presStyleCnt="4"/>
      <dgm:spPr/>
    </dgm:pt>
    <dgm:pt modelId="{F6CC46F7-B893-42A3-B7A5-FA322B449079}" type="pres">
      <dgm:prSet presAssocID="{9B5742DC-7847-4304-B6A9-94C900745E5D}" presName="hierRoot2" presStyleCnt="0">
        <dgm:presLayoutVars>
          <dgm:hierBranch val="init"/>
        </dgm:presLayoutVars>
      </dgm:prSet>
      <dgm:spPr/>
    </dgm:pt>
    <dgm:pt modelId="{75310D64-0E67-4099-B148-C1E0A9515B13}" type="pres">
      <dgm:prSet presAssocID="{9B5742DC-7847-4304-B6A9-94C900745E5D}" presName="rootComposite" presStyleCnt="0"/>
      <dgm:spPr/>
    </dgm:pt>
    <dgm:pt modelId="{403499DF-FC70-42B2-9A9F-991EEEC3B4A3}" type="pres">
      <dgm:prSet presAssocID="{9B5742DC-7847-4304-B6A9-94C900745E5D}" presName="rootText" presStyleLbl="node2" presStyleIdx="2" presStyleCnt="4">
        <dgm:presLayoutVars>
          <dgm:chPref val="3"/>
        </dgm:presLayoutVars>
      </dgm:prSet>
      <dgm:spPr/>
    </dgm:pt>
    <dgm:pt modelId="{11A34145-4FB6-4E42-9A69-B3DD99ADF1D7}" type="pres">
      <dgm:prSet presAssocID="{9B5742DC-7847-4304-B6A9-94C900745E5D}" presName="rootConnector" presStyleLbl="node2" presStyleIdx="2" presStyleCnt="4"/>
      <dgm:spPr/>
    </dgm:pt>
    <dgm:pt modelId="{7AECD499-0ABE-41AF-8EE4-AC031958D6A6}" type="pres">
      <dgm:prSet presAssocID="{9B5742DC-7847-4304-B6A9-94C900745E5D}" presName="hierChild4" presStyleCnt="0"/>
      <dgm:spPr/>
    </dgm:pt>
    <dgm:pt modelId="{A7F2F9CD-2B35-4E22-929B-CD9CCC9E5AAA}" type="pres">
      <dgm:prSet presAssocID="{7E3B4321-5A14-4CE4-8C1C-77C67A7ACEAE}" presName="Name37" presStyleLbl="parChTrans1D3" presStyleIdx="6" presStyleCnt="11"/>
      <dgm:spPr/>
    </dgm:pt>
    <dgm:pt modelId="{5F739081-0D63-4587-9B3C-68AB242261BF}" type="pres">
      <dgm:prSet presAssocID="{D25E23D7-D3F0-4AB1-BC03-094FDA576039}" presName="hierRoot2" presStyleCnt="0">
        <dgm:presLayoutVars>
          <dgm:hierBranch val="init"/>
        </dgm:presLayoutVars>
      </dgm:prSet>
      <dgm:spPr/>
    </dgm:pt>
    <dgm:pt modelId="{05A6CB61-67AA-49B7-85B4-78A49BE67D81}" type="pres">
      <dgm:prSet presAssocID="{D25E23D7-D3F0-4AB1-BC03-094FDA576039}" presName="rootComposite" presStyleCnt="0"/>
      <dgm:spPr/>
    </dgm:pt>
    <dgm:pt modelId="{F9F0829A-12E2-4125-BE5E-7F62B2060879}" type="pres">
      <dgm:prSet presAssocID="{D25E23D7-D3F0-4AB1-BC03-094FDA576039}" presName="rootText" presStyleLbl="node3" presStyleIdx="6" presStyleCnt="11">
        <dgm:presLayoutVars>
          <dgm:chPref val="3"/>
        </dgm:presLayoutVars>
      </dgm:prSet>
      <dgm:spPr/>
    </dgm:pt>
    <dgm:pt modelId="{7DFF8893-2992-4BAC-87B8-94435269A7B6}" type="pres">
      <dgm:prSet presAssocID="{D25E23D7-D3F0-4AB1-BC03-094FDA576039}" presName="rootConnector" presStyleLbl="node3" presStyleIdx="6" presStyleCnt="11"/>
      <dgm:spPr/>
    </dgm:pt>
    <dgm:pt modelId="{701785ED-3725-4C00-A4DB-83BE6A60868E}" type="pres">
      <dgm:prSet presAssocID="{D25E23D7-D3F0-4AB1-BC03-094FDA576039}" presName="hierChild4" presStyleCnt="0"/>
      <dgm:spPr/>
    </dgm:pt>
    <dgm:pt modelId="{A9F58280-4830-47EF-8F81-F3523197C693}" type="pres">
      <dgm:prSet presAssocID="{D25E23D7-D3F0-4AB1-BC03-094FDA576039}" presName="hierChild5" presStyleCnt="0"/>
      <dgm:spPr/>
    </dgm:pt>
    <dgm:pt modelId="{F81D3A8B-1FD3-4F37-BD42-1AC36DAD3901}" type="pres">
      <dgm:prSet presAssocID="{F3647C56-1F59-47F5-83E4-CEE7B2CF82DD}" presName="Name37" presStyleLbl="parChTrans1D3" presStyleIdx="7" presStyleCnt="11"/>
      <dgm:spPr/>
    </dgm:pt>
    <dgm:pt modelId="{D808F675-1BCB-45F6-A755-7C03B9D60CAA}" type="pres">
      <dgm:prSet presAssocID="{028F7CC4-FF8C-4137-ADA4-2118399E2E8F}" presName="hierRoot2" presStyleCnt="0">
        <dgm:presLayoutVars>
          <dgm:hierBranch val="init"/>
        </dgm:presLayoutVars>
      </dgm:prSet>
      <dgm:spPr/>
    </dgm:pt>
    <dgm:pt modelId="{CBC14435-6A3F-4937-B7CF-249E807BD718}" type="pres">
      <dgm:prSet presAssocID="{028F7CC4-FF8C-4137-ADA4-2118399E2E8F}" presName="rootComposite" presStyleCnt="0"/>
      <dgm:spPr/>
    </dgm:pt>
    <dgm:pt modelId="{02043F02-FEF3-404B-85D1-594CABBEA368}" type="pres">
      <dgm:prSet presAssocID="{028F7CC4-FF8C-4137-ADA4-2118399E2E8F}" presName="rootText" presStyleLbl="node3" presStyleIdx="7" presStyleCnt="11">
        <dgm:presLayoutVars>
          <dgm:chPref val="3"/>
        </dgm:presLayoutVars>
      </dgm:prSet>
      <dgm:spPr/>
    </dgm:pt>
    <dgm:pt modelId="{EF47BFDB-3E88-456B-9990-E895F7B7000D}" type="pres">
      <dgm:prSet presAssocID="{028F7CC4-FF8C-4137-ADA4-2118399E2E8F}" presName="rootConnector" presStyleLbl="node3" presStyleIdx="7" presStyleCnt="11"/>
      <dgm:spPr/>
    </dgm:pt>
    <dgm:pt modelId="{BC6FC0EE-543C-4F0A-9AA0-29ABDE908D1F}" type="pres">
      <dgm:prSet presAssocID="{028F7CC4-FF8C-4137-ADA4-2118399E2E8F}" presName="hierChild4" presStyleCnt="0"/>
      <dgm:spPr/>
    </dgm:pt>
    <dgm:pt modelId="{44DFA23E-56FC-4922-A283-C21004E3347C}" type="pres">
      <dgm:prSet presAssocID="{028F7CC4-FF8C-4137-ADA4-2118399E2E8F}" presName="hierChild5" presStyleCnt="0"/>
      <dgm:spPr/>
    </dgm:pt>
    <dgm:pt modelId="{7F01C0B3-BB0F-492F-B199-E3F824986719}" type="pres">
      <dgm:prSet presAssocID="{E57C364E-AC52-4CA4-BD46-F6C8BD3B09DB}" presName="Name37" presStyleLbl="parChTrans1D3" presStyleIdx="8" presStyleCnt="11"/>
      <dgm:spPr/>
    </dgm:pt>
    <dgm:pt modelId="{7F13F39A-E490-4340-83E2-9998D635D7D1}" type="pres">
      <dgm:prSet presAssocID="{3DD2EFCD-9609-47B0-84FC-D6F16764289E}" presName="hierRoot2" presStyleCnt="0">
        <dgm:presLayoutVars>
          <dgm:hierBranch val="init"/>
        </dgm:presLayoutVars>
      </dgm:prSet>
      <dgm:spPr/>
    </dgm:pt>
    <dgm:pt modelId="{301A0DA0-8A25-4D4D-A147-E5E1369B1AF4}" type="pres">
      <dgm:prSet presAssocID="{3DD2EFCD-9609-47B0-84FC-D6F16764289E}" presName="rootComposite" presStyleCnt="0"/>
      <dgm:spPr/>
    </dgm:pt>
    <dgm:pt modelId="{78F89F47-9118-42DC-973A-7E61A9129CE7}" type="pres">
      <dgm:prSet presAssocID="{3DD2EFCD-9609-47B0-84FC-D6F16764289E}" presName="rootText" presStyleLbl="node3" presStyleIdx="8" presStyleCnt="11" custScaleX="117565">
        <dgm:presLayoutVars>
          <dgm:chPref val="3"/>
        </dgm:presLayoutVars>
      </dgm:prSet>
      <dgm:spPr/>
    </dgm:pt>
    <dgm:pt modelId="{0999D4EB-112E-4014-9F42-B5F631C6A9FB}" type="pres">
      <dgm:prSet presAssocID="{3DD2EFCD-9609-47B0-84FC-D6F16764289E}" presName="rootConnector" presStyleLbl="node3" presStyleIdx="8" presStyleCnt="11"/>
      <dgm:spPr/>
    </dgm:pt>
    <dgm:pt modelId="{F0092209-0126-4C04-8023-975C57203062}" type="pres">
      <dgm:prSet presAssocID="{3DD2EFCD-9609-47B0-84FC-D6F16764289E}" presName="hierChild4" presStyleCnt="0"/>
      <dgm:spPr/>
    </dgm:pt>
    <dgm:pt modelId="{98442343-51EE-443A-AA67-2579F3E213D6}" type="pres">
      <dgm:prSet presAssocID="{3DD2EFCD-9609-47B0-84FC-D6F16764289E}" presName="hierChild5" presStyleCnt="0"/>
      <dgm:spPr/>
    </dgm:pt>
    <dgm:pt modelId="{D5E09D75-D1F1-45A9-9F35-7956B6E0312F}" type="pres">
      <dgm:prSet presAssocID="{9B5742DC-7847-4304-B6A9-94C900745E5D}" presName="hierChild5" presStyleCnt="0"/>
      <dgm:spPr/>
    </dgm:pt>
    <dgm:pt modelId="{4A0978C2-D36D-469E-B2C6-88E5AA3B12AB}" type="pres">
      <dgm:prSet presAssocID="{0F1F4E48-C2DC-4EF3-9550-499568BD5A41}" presName="Name37" presStyleLbl="parChTrans1D2" presStyleIdx="3" presStyleCnt="4"/>
      <dgm:spPr/>
    </dgm:pt>
    <dgm:pt modelId="{3C3133D2-A809-4009-B2D6-5CCC3639D553}" type="pres">
      <dgm:prSet presAssocID="{FEA6FA62-9BE9-43F0-BF34-722CBEE383DE}" presName="hierRoot2" presStyleCnt="0">
        <dgm:presLayoutVars>
          <dgm:hierBranch val="init"/>
        </dgm:presLayoutVars>
      </dgm:prSet>
      <dgm:spPr/>
    </dgm:pt>
    <dgm:pt modelId="{3163C350-B1DB-4AF1-B2A2-1E1A4442C5E1}" type="pres">
      <dgm:prSet presAssocID="{FEA6FA62-9BE9-43F0-BF34-722CBEE383DE}" presName="rootComposite" presStyleCnt="0"/>
      <dgm:spPr/>
    </dgm:pt>
    <dgm:pt modelId="{A97C57E2-89DB-4FA2-B296-A9313F51CA46}" type="pres">
      <dgm:prSet presAssocID="{FEA6FA62-9BE9-43F0-BF34-722CBEE383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B2F00-0419-4BCA-80E7-182D1B3A99F2}" type="pres">
      <dgm:prSet presAssocID="{FEA6FA62-9BE9-43F0-BF34-722CBEE383DE}" presName="rootConnector" presStyleLbl="node2" presStyleIdx="3" presStyleCnt="4"/>
      <dgm:spPr/>
    </dgm:pt>
    <dgm:pt modelId="{FBAAFEF0-B0D5-40F5-A9A7-C5BCC3D146EB}" type="pres">
      <dgm:prSet presAssocID="{FEA6FA62-9BE9-43F0-BF34-722CBEE383DE}" presName="hierChild4" presStyleCnt="0"/>
      <dgm:spPr/>
    </dgm:pt>
    <dgm:pt modelId="{AC66CAE8-7FA5-42A6-86A6-FD739CA41F2C}" type="pres">
      <dgm:prSet presAssocID="{D68218F7-B61B-41A9-A71B-931B5BE7ED0D}" presName="Name37" presStyleLbl="parChTrans1D3" presStyleIdx="9" presStyleCnt="11"/>
      <dgm:spPr/>
    </dgm:pt>
    <dgm:pt modelId="{8BCD87C3-18A1-45AF-9170-65570CABC8E0}" type="pres">
      <dgm:prSet presAssocID="{9827B0BF-363A-419A-B0D4-1018E2EF8269}" presName="hierRoot2" presStyleCnt="0">
        <dgm:presLayoutVars>
          <dgm:hierBranch val="init"/>
        </dgm:presLayoutVars>
      </dgm:prSet>
      <dgm:spPr/>
    </dgm:pt>
    <dgm:pt modelId="{2143AED6-2668-4FA1-834E-5D7A13894627}" type="pres">
      <dgm:prSet presAssocID="{9827B0BF-363A-419A-B0D4-1018E2EF8269}" presName="rootComposite" presStyleCnt="0"/>
      <dgm:spPr/>
    </dgm:pt>
    <dgm:pt modelId="{55443AF6-7B76-4ECE-A0B2-FBD3169BC608}" type="pres">
      <dgm:prSet presAssocID="{9827B0BF-363A-419A-B0D4-1018E2EF8269}" presName="rootText" presStyleLbl="node3" presStyleIdx="9" presStyleCnt="11" custScaleY="121436">
        <dgm:presLayoutVars>
          <dgm:chPref val="3"/>
        </dgm:presLayoutVars>
      </dgm:prSet>
      <dgm:spPr/>
    </dgm:pt>
    <dgm:pt modelId="{4CD1B495-F92D-4A95-A870-A4C96EA88702}" type="pres">
      <dgm:prSet presAssocID="{9827B0BF-363A-419A-B0D4-1018E2EF8269}" presName="rootConnector" presStyleLbl="node3" presStyleIdx="9" presStyleCnt="11"/>
      <dgm:spPr/>
    </dgm:pt>
    <dgm:pt modelId="{F5BA5CB0-7ECB-423C-8BC6-12BCC951EEDC}" type="pres">
      <dgm:prSet presAssocID="{9827B0BF-363A-419A-B0D4-1018E2EF8269}" presName="hierChild4" presStyleCnt="0"/>
      <dgm:spPr/>
    </dgm:pt>
    <dgm:pt modelId="{E71A9911-A5D4-43D9-B2F6-C8F625CBB06A}" type="pres">
      <dgm:prSet presAssocID="{9827B0BF-363A-419A-B0D4-1018E2EF8269}" presName="hierChild5" presStyleCnt="0"/>
      <dgm:spPr/>
    </dgm:pt>
    <dgm:pt modelId="{43B76631-194A-4F8D-87EF-440805EE53B2}" type="pres">
      <dgm:prSet presAssocID="{2BF52A0A-A3D1-4C76-83BE-E56CD3C21922}" presName="Name37" presStyleLbl="parChTrans1D3" presStyleIdx="10" presStyleCnt="11"/>
      <dgm:spPr/>
    </dgm:pt>
    <dgm:pt modelId="{4F53CCBF-BF4D-455B-AD0C-063D3A5A7AEC}" type="pres">
      <dgm:prSet presAssocID="{987FEE50-73DE-40B5-A9DF-7775A3366F0F}" presName="hierRoot2" presStyleCnt="0">
        <dgm:presLayoutVars>
          <dgm:hierBranch val="init"/>
        </dgm:presLayoutVars>
      </dgm:prSet>
      <dgm:spPr/>
    </dgm:pt>
    <dgm:pt modelId="{4F6AE6E5-9DA8-4443-9E36-97DF23EFF6EB}" type="pres">
      <dgm:prSet presAssocID="{987FEE50-73DE-40B5-A9DF-7775A3366F0F}" presName="rootComposite" presStyleCnt="0"/>
      <dgm:spPr/>
    </dgm:pt>
    <dgm:pt modelId="{6BD619B0-7BB0-4CE2-B32C-BFB59AC8FC63}" type="pres">
      <dgm:prSet presAssocID="{987FEE50-73DE-40B5-A9DF-7775A3366F0F}" presName="rootText" presStyleLbl="node3" presStyleIdx="10" presStyleCnt="11" custScaleY="167936">
        <dgm:presLayoutVars>
          <dgm:chPref val="3"/>
        </dgm:presLayoutVars>
      </dgm:prSet>
      <dgm:spPr/>
    </dgm:pt>
    <dgm:pt modelId="{294849FB-4CBF-413E-B0D3-316AE069A902}" type="pres">
      <dgm:prSet presAssocID="{987FEE50-73DE-40B5-A9DF-7775A3366F0F}" presName="rootConnector" presStyleLbl="node3" presStyleIdx="10" presStyleCnt="11"/>
      <dgm:spPr/>
    </dgm:pt>
    <dgm:pt modelId="{A114E343-0205-4E62-88B1-0E5A38852714}" type="pres">
      <dgm:prSet presAssocID="{987FEE50-73DE-40B5-A9DF-7775A3366F0F}" presName="hierChild4" presStyleCnt="0"/>
      <dgm:spPr/>
    </dgm:pt>
    <dgm:pt modelId="{74C14171-2281-4A49-9932-E687B66B178C}" type="pres">
      <dgm:prSet presAssocID="{987FEE50-73DE-40B5-A9DF-7775A3366F0F}" presName="hierChild5" presStyleCnt="0"/>
      <dgm:spPr/>
    </dgm:pt>
    <dgm:pt modelId="{230C7D9E-42E6-4BBA-9504-E709FCD7171B}" type="pres">
      <dgm:prSet presAssocID="{FEA6FA62-9BE9-43F0-BF34-722CBEE383DE}" presName="hierChild5" presStyleCnt="0"/>
      <dgm:spPr/>
    </dgm:pt>
    <dgm:pt modelId="{6F3248D8-86AD-4198-B221-137C1FDE3F22}" type="pres">
      <dgm:prSet presAssocID="{A009A368-3D01-40AB-9E9B-F3CB307CD995}" presName="hierChild3" presStyleCnt="0"/>
      <dgm:spPr/>
    </dgm:pt>
  </dgm:ptLst>
  <dgm:cxnLst>
    <dgm:cxn modelId="{C0CB3C76-F9F2-4238-9F28-09ED78A53D34}" type="presOf" srcId="{0F1F4E48-C2DC-4EF3-9550-499568BD5A41}" destId="{4A0978C2-D36D-469E-B2C6-88E5AA3B12AB}" srcOrd="0" destOrd="0" presId="urn:microsoft.com/office/officeart/2005/8/layout/orgChart1"/>
    <dgm:cxn modelId="{5D09CBC0-D36C-4EE7-8593-327F529282E5}" type="presOf" srcId="{78F7CCC1-ADE2-4DDD-807D-96AB97B53472}" destId="{4594CEC5-7715-48AE-858A-442B9A399FB3}" srcOrd="0" destOrd="0" presId="urn:microsoft.com/office/officeart/2005/8/layout/orgChart1"/>
    <dgm:cxn modelId="{3D577F13-A9A0-4098-A24B-CFE03EE0F2FA}" type="presOf" srcId="{087790E0-C5E1-4354-90A5-AA8F5F164E25}" destId="{079176A1-B063-4A48-A282-97A2EA04AD01}" srcOrd="1" destOrd="0" presId="urn:microsoft.com/office/officeart/2005/8/layout/orgChart1"/>
    <dgm:cxn modelId="{1578EE89-EC9B-4508-9A25-9A03447DDEB0}" type="presOf" srcId="{D68218F7-B61B-41A9-A71B-931B5BE7ED0D}" destId="{AC66CAE8-7FA5-42A6-86A6-FD739CA41F2C}" srcOrd="0" destOrd="0" presId="urn:microsoft.com/office/officeart/2005/8/layout/orgChart1"/>
    <dgm:cxn modelId="{90D6A132-9840-495D-8DA6-1B7B301E5CF7}" srcId="{FEA6FA62-9BE9-43F0-BF34-722CBEE383DE}" destId="{9827B0BF-363A-419A-B0D4-1018E2EF8269}" srcOrd="0" destOrd="0" parTransId="{D68218F7-B61B-41A9-A71B-931B5BE7ED0D}" sibTransId="{97E0AD11-07DF-4675-B757-EFECBA8ACF5C}"/>
    <dgm:cxn modelId="{4DC3C4EE-5F1C-4BE7-989B-15BCD240AFAC}" type="presOf" srcId="{82069FC1-74B0-4FA9-A54E-98C02768B730}" destId="{8B1F37CF-1372-4839-9B3F-BC1BD2A3299D}" srcOrd="0" destOrd="0" presId="urn:microsoft.com/office/officeart/2005/8/layout/orgChart1"/>
    <dgm:cxn modelId="{128D3E88-AC71-4371-AE5E-D22CA065F3B4}" type="presOf" srcId="{A3ADED2D-C662-448F-9C5A-73F559A1B8D1}" destId="{E126AEEC-1ACE-46E3-98CB-6D6477E0D43F}" srcOrd="0" destOrd="0" presId="urn:microsoft.com/office/officeart/2005/8/layout/orgChart1"/>
    <dgm:cxn modelId="{D4E0B19B-FC15-4512-A8B7-B4649A406214}" type="presOf" srcId="{78F7CCC1-ADE2-4DDD-807D-96AB97B53472}" destId="{B05BBFF1-6A7A-4099-AC41-01435D91EBAA}" srcOrd="1" destOrd="0" presId="urn:microsoft.com/office/officeart/2005/8/layout/orgChart1"/>
    <dgm:cxn modelId="{F3EDE235-7E99-4FCA-9AF2-AF308AF3B05A}" type="presOf" srcId="{17563957-F6D5-4AC9-9B6E-5A2819940E32}" destId="{358FA353-9301-4B41-9C33-EE633EDFF6E7}" srcOrd="0" destOrd="0" presId="urn:microsoft.com/office/officeart/2005/8/layout/orgChart1"/>
    <dgm:cxn modelId="{306CA418-262A-4830-8FE4-7FC10F31BB07}" type="presOf" srcId="{F98CD3DE-D55F-43DD-80DB-B22882E29F16}" destId="{7695504C-1E0C-4360-9BB6-AF696D6C103A}" srcOrd="1" destOrd="0" presId="urn:microsoft.com/office/officeart/2005/8/layout/orgChart1"/>
    <dgm:cxn modelId="{3683C186-D2DC-410E-B501-563B7268C70B}" type="presOf" srcId="{9827B0BF-363A-419A-B0D4-1018E2EF8269}" destId="{55443AF6-7B76-4ECE-A0B2-FBD3169BC608}" srcOrd="0" destOrd="0" presId="urn:microsoft.com/office/officeart/2005/8/layout/orgChart1"/>
    <dgm:cxn modelId="{3AE62590-B70A-42AE-89B5-DDDEA7CA83F1}" type="presOf" srcId="{E57C364E-AC52-4CA4-BD46-F6C8BD3B09DB}" destId="{7F01C0B3-BB0F-492F-B199-E3F824986719}" srcOrd="0" destOrd="0" presId="urn:microsoft.com/office/officeart/2005/8/layout/orgChart1"/>
    <dgm:cxn modelId="{68DB3DB4-1F53-4378-B65E-6A866C40BF95}" type="presOf" srcId="{F60E827A-9AF7-486A-931A-F99BA3BBEBA1}" destId="{FE4D9ED9-CF1D-4631-B5F1-0DECB025E769}" srcOrd="1" destOrd="0" presId="urn:microsoft.com/office/officeart/2005/8/layout/orgChart1"/>
    <dgm:cxn modelId="{8E97B9A7-9CEE-4CEA-BBB7-1007C4389A63}" type="presOf" srcId="{028F7CC4-FF8C-4137-ADA4-2118399E2E8F}" destId="{EF47BFDB-3E88-456B-9990-E895F7B7000D}" srcOrd="1" destOrd="0" presId="urn:microsoft.com/office/officeart/2005/8/layout/orgChart1"/>
    <dgm:cxn modelId="{0EDFA9E8-CA67-42BA-9174-30E1B9D4788D}" srcId="{17563957-F6D5-4AC9-9B6E-5A2819940E32}" destId="{E6F01D14-56C4-412E-ADE6-5DED43C976E0}" srcOrd="1" destOrd="0" parTransId="{420B6635-F8C2-40B6-AC29-4FAD72E6E653}" sibTransId="{B0CAB691-E4C6-41D5-8C25-BABA00087BDD}"/>
    <dgm:cxn modelId="{00E399E1-6F96-465A-9332-A8AD73614B0F}" type="presOf" srcId="{A009A368-3D01-40AB-9E9B-F3CB307CD995}" destId="{3943E962-DCDD-4EC8-A9EC-E3EB664B1BE9}" srcOrd="0" destOrd="0" presId="urn:microsoft.com/office/officeart/2005/8/layout/orgChart1"/>
    <dgm:cxn modelId="{34D80C97-F942-43C6-A66C-D3BB586AC67D}" type="presOf" srcId="{B58541B6-612D-4E2F-A4B0-41FC191D0707}" destId="{005C3F24-498E-45B7-8469-6DB97E543F58}" srcOrd="0" destOrd="0" presId="urn:microsoft.com/office/officeart/2005/8/layout/orgChart1"/>
    <dgm:cxn modelId="{51064C44-DBE7-4B06-9A7C-7F2D045C81CC}" type="presOf" srcId="{AC4012FE-BC82-4589-99B2-0C4729FA9A95}" destId="{71F1DB19-CDE5-43A8-88C2-3AEA19A1D454}" srcOrd="0" destOrd="0" presId="urn:microsoft.com/office/officeart/2005/8/layout/orgChart1"/>
    <dgm:cxn modelId="{3929ED3A-3DC7-4908-AD80-2991BB1CB4A5}" type="presOf" srcId="{420B6635-F8C2-40B6-AC29-4FAD72E6E653}" destId="{478CCEDC-F15F-4806-86B8-5156836CE852}" srcOrd="0" destOrd="0" presId="urn:microsoft.com/office/officeart/2005/8/layout/orgChart1"/>
    <dgm:cxn modelId="{D0B39C47-42EC-46EF-8318-A4100043929C}" srcId="{FEA6FA62-9BE9-43F0-BF34-722CBEE383DE}" destId="{987FEE50-73DE-40B5-A9DF-7775A3366F0F}" srcOrd="1" destOrd="0" parTransId="{2BF52A0A-A3D1-4C76-83BE-E56CD3C21922}" sibTransId="{8F6AA680-6715-4974-B564-3AFC90FC5126}"/>
    <dgm:cxn modelId="{C458297D-B651-45A0-A337-4D258BA89132}" type="presOf" srcId="{7E3B4321-5A14-4CE4-8C1C-77C67A7ACEAE}" destId="{A7F2F9CD-2B35-4E22-929B-CD9CCC9E5AAA}" srcOrd="0" destOrd="0" presId="urn:microsoft.com/office/officeart/2005/8/layout/orgChart1"/>
    <dgm:cxn modelId="{A5D79CF1-1EC7-4EF8-84D2-094178F7122A}" type="presOf" srcId="{A009A368-3D01-40AB-9E9B-F3CB307CD995}" destId="{FA271238-286D-4657-A543-B3B2C82DB0AD}" srcOrd="1" destOrd="0" presId="urn:microsoft.com/office/officeart/2005/8/layout/orgChart1"/>
    <dgm:cxn modelId="{AA6ECA3E-6942-47DD-BDDD-6643DF0D6E66}" type="presOf" srcId="{3DD2EFCD-9609-47B0-84FC-D6F16764289E}" destId="{0999D4EB-112E-4014-9F42-B5F631C6A9FB}" srcOrd="1" destOrd="0" presId="urn:microsoft.com/office/officeart/2005/8/layout/orgChart1"/>
    <dgm:cxn modelId="{98043E56-D812-4B5E-BA7C-27E09B9E782E}" type="presOf" srcId="{987FEE50-73DE-40B5-A9DF-7775A3366F0F}" destId="{294849FB-4CBF-413E-B0D3-316AE069A902}" srcOrd="1" destOrd="0" presId="urn:microsoft.com/office/officeart/2005/8/layout/orgChart1"/>
    <dgm:cxn modelId="{2C04D3BB-E2E7-48E5-A5A7-52D1559BFE77}" type="presOf" srcId="{D25E23D7-D3F0-4AB1-BC03-094FDA576039}" destId="{7DFF8893-2992-4BAC-87B8-94435269A7B6}" srcOrd="1" destOrd="0" presId="urn:microsoft.com/office/officeart/2005/8/layout/orgChart1"/>
    <dgm:cxn modelId="{45EC7E95-AFD7-43CC-BD65-34A8DE1B330D}" type="presOf" srcId="{D5FA7DC9-BE67-485F-BEB4-DB29745D6BF2}" destId="{6F8D9D5B-A9FC-4822-B669-B87344BF6BE6}" srcOrd="0" destOrd="0" presId="urn:microsoft.com/office/officeart/2005/8/layout/orgChart1"/>
    <dgm:cxn modelId="{16F923B7-BCB0-44CA-864B-B838AD244E44}" type="presOf" srcId="{7E3741BC-20B3-4517-B621-EB3ECB97FABC}" destId="{6654E0E3-EA36-445C-9DEB-06DC2A3D66E1}" srcOrd="1" destOrd="0" presId="urn:microsoft.com/office/officeart/2005/8/layout/orgChart1"/>
    <dgm:cxn modelId="{5E6263AE-E514-4A54-9472-DED1061B88F6}" type="presOf" srcId="{6BA4393D-3B81-48E3-BF4D-90477A853920}" destId="{DBBA1C30-88D0-4F57-9B54-43FE5E0B277D}" srcOrd="0" destOrd="0" presId="urn:microsoft.com/office/officeart/2005/8/layout/orgChart1"/>
    <dgm:cxn modelId="{811CCA09-172B-4D01-B6D6-963E11DAA8E6}" srcId="{A009A368-3D01-40AB-9E9B-F3CB307CD995}" destId="{9B5742DC-7847-4304-B6A9-94C900745E5D}" srcOrd="2" destOrd="0" parTransId="{606CD0FD-139A-4CE9-849B-DF31C8C00A99}" sibTransId="{195A7608-85FA-41D8-A6C9-D3888A6A28BE}"/>
    <dgm:cxn modelId="{F6908097-6AA2-42CC-A0AC-A0C0EE4827AF}" type="presOf" srcId="{90CE94F5-A8FC-489D-BE48-D4C33A6F0B9F}" destId="{A2C6D707-772E-42D0-842C-9BB064B7DD04}" srcOrd="0" destOrd="0" presId="urn:microsoft.com/office/officeart/2005/8/layout/orgChart1"/>
    <dgm:cxn modelId="{71C48007-EAE4-4F43-9716-90BFFCBA3FCD}" srcId="{A009A368-3D01-40AB-9E9B-F3CB307CD995}" destId="{FEA6FA62-9BE9-43F0-BF34-722CBEE383DE}" srcOrd="3" destOrd="0" parTransId="{0F1F4E48-C2DC-4EF3-9550-499568BD5A41}" sibTransId="{25613BE3-2F28-41DA-B777-AF2969E3465F}"/>
    <dgm:cxn modelId="{FD6EC2C7-2ABB-48B3-8EDC-65B3C38B1084}" type="presOf" srcId="{8EF54C2A-1476-4908-A685-5EB7F802DEE5}" destId="{ADAC8B37-80CC-4FA1-8E1B-45233E54DAB4}" srcOrd="0" destOrd="0" presId="urn:microsoft.com/office/officeart/2005/8/layout/orgChart1"/>
    <dgm:cxn modelId="{78BEB7FC-C534-4819-868D-D7414D30CE68}" srcId="{9B5742DC-7847-4304-B6A9-94C900745E5D}" destId="{D25E23D7-D3F0-4AB1-BC03-094FDA576039}" srcOrd="0" destOrd="0" parTransId="{7E3B4321-5A14-4CE4-8C1C-77C67A7ACEAE}" sibTransId="{017033F9-4561-48C7-A7EF-D136F30CB442}"/>
    <dgm:cxn modelId="{A8786A0D-95CC-4741-9827-E85B1BBA12A2}" type="presOf" srcId="{7E3741BC-20B3-4517-B621-EB3ECB97FABC}" destId="{5D9F7183-572C-4977-BB28-1BE7F039A541}" srcOrd="0" destOrd="0" presId="urn:microsoft.com/office/officeart/2005/8/layout/orgChart1"/>
    <dgm:cxn modelId="{9E39F83D-3945-4D50-9923-8E878221575E}" srcId="{17563957-F6D5-4AC9-9B6E-5A2819940E32}" destId="{7E3741BC-20B3-4517-B621-EB3ECB97FABC}" srcOrd="0" destOrd="0" parTransId="{A5B61C15-3567-4AE7-B6E9-1421292FA5D8}" sibTransId="{1457B66F-DF16-4E38-ACAE-E6668BB4101C}"/>
    <dgm:cxn modelId="{5CD08B12-6A75-420B-BEA5-F9B53A1B35C5}" srcId="{F60E827A-9AF7-486A-931A-F99BA3BBEBA1}" destId="{78F7CCC1-ADE2-4DDD-807D-96AB97B53472}" srcOrd="1" destOrd="0" parTransId="{B58541B6-612D-4E2F-A4B0-41FC191D0707}" sibTransId="{41A87A88-A763-47CE-84C2-2AE928316194}"/>
    <dgm:cxn modelId="{62121118-C79F-4F74-A024-48806C0A0340}" type="presOf" srcId="{F60E827A-9AF7-486A-931A-F99BA3BBEBA1}" destId="{842498BF-C64A-4AC3-A39F-F8C4DE2E06F3}" srcOrd="0" destOrd="0" presId="urn:microsoft.com/office/officeart/2005/8/layout/orgChart1"/>
    <dgm:cxn modelId="{CFC868C0-03A1-47D3-9247-AE0708322143}" type="presOf" srcId="{A5B61C15-3567-4AE7-B6E9-1421292FA5D8}" destId="{C1E6A1AD-6090-4F3A-BAA0-D08CFB5EFBD7}" srcOrd="0" destOrd="0" presId="urn:microsoft.com/office/officeart/2005/8/layout/orgChart1"/>
    <dgm:cxn modelId="{7157DDA1-3732-4DEA-86E7-49F0D8336BEF}" type="presOf" srcId="{9B5742DC-7847-4304-B6A9-94C900745E5D}" destId="{403499DF-FC70-42B2-9A9F-991EEEC3B4A3}" srcOrd="0" destOrd="0" presId="urn:microsoft.com/office/officeart/2005/8/layout/orgChart1"/>
    <dgm:cxn modelId="{5E930047-F6DE-4F0B-ABC8-86DD94848230}" type="presOf" srcId="{3DD2EFCD-9609-47B0-84FC-D6F16764289E}" destId="{78F89F47-9118-42DC-973A-7E61A9129CE7}" srcOrd="0" destOrd="0" presId="urn:microsoft.com/office/officeart/2005/8/layout/orgChart1"/>
    <dgm:cxn modelId="{A01A433A-94CD-4FAB-AB89-E71CC34AC0D1}" type="presOf" srcId="{FEA6FA62-9BE9-43F0-BF34-722CBEE383DE}" destId="{A97C57E2-89DB-4FA2-B296-A9313F51CA46}" srcOrd="0" destOrd="0" presId="urn:microsoft.com/office/officeart/2005/8/layout/orgChart1"/>
    <dgm:cxn modelId="{B50B60EA-16BF-487D-91DF-46B89C75B2FA}" srcId="{A009A368-3D01-40AB-9E9B-F3CB307CD995}" destId="{F60E827A-9AF7-486A-931A-F99BA3BBEBA1}" srcOrd="1" destOrd="0" parTransId="{D5FA7DC9-BE67-485F-BEB4-DB29745D6BF2}" sibTransId="{485F772B-A52A-42BB-AB3A-179021ECC7D4}"/>
    <dgm:cxn modelId="{C99DACB3-1FA0-45E4-8FEE-8E8DD25A9763}" type="presOf" srcId="{087790E0-C5E1-4354-90A5-AA8F5F164E25}" destId="{2646D92C-7918-447E-ADA4-502BAE28B0C9}" srcOrd="0" destOrd="0" presId="urn:microsoft.com/office/officeart/2005/8/layout/orgChart1"/>
    <dgm:cxn modelId="{93650C2C-E2B7-4F64-8C48-F147B27CCF50}" type="presOf" srcId="{FEA6FA62-9BE9-43F0-BF34-722CBEE383DE}" destId="{CD4B2F00-0419-4BCA-80E7-182D1B3A99F2}" srcOrd="1" destOrd="0" presId="urn:microsoft.com/office/officeart/2005/8/layout/orgChart1"/>
    <dgm:cxn modelId="{C651DC4F-6E84-4CE9-9213-0352849A4F88}" srcId="{9B5742DC-7847-4304-B6A9-94C900745E5D}" destId="{3DD2EFCD-9609-47B0-84FC-D6F16764289E}" srcOrd="2" destOrd="0" parTransId="{E57C364E-AC52-4CA4-BD46-F6C8BD3B09DB}" sibTransId="{7BA98115-BE55-4236-AC41-440CF4245569}"/>
    <dgm:cxn modelId="{AF5BCEFC-9420-4C27-A7C9-9EAA2607FE8B}" type="presOf" srcId="{F3647C56-1F59-47F5-83E4-CEE7B2CF82DD}" destId="{F81D3A8B-1FD3-4F37-BD42-1AC36DAD3901}" srcOrd="0" destOrd="0" presId="urn:microsoft.com/office/officeart/2005/8/layout/orgChart1"/>
    <dgm:cxn modelId="{66BA66A5-EE6A-4197-9410-184199A9D922}" srcId="{A009A368-3D01-40AB-9E9B-F3CB307CD995}" destId="{17563957-F6D5-4AC9-9B6E-5A2819940E32}" srcOrd="0" destOrd="0" parTransId="{A3ADED2D-C662-448F-9C5A-73F559A1B8D1}" sibTransId="{9E86C3FA-F896-4C19-9392-75294D0B758D}"/>
    <dgm:cxn modelId="{BB0666B6-4E42-41F0-A0C5-A5E4E00DD6D9}" type="presOf" srcId="{2BF52A0A-A3D1-4C76-83BE-E56CD3C21922}" destId="{43B76631-194A-4F8D-87EF-440805EE53B2}" srcOrd="0" destOrd="0" presId="urn:microsoft.com/office/officeart/2005/8/layout/orgChart1"/>
    <dgm:cxn modelId="{D07BA5D1-7D98-4108-97B5-6FBB2708ED8A}" type="presOf" srcId="{D25E23D7-D3F0-4AB1-BC03-094FDA576039}" destId="{F9F0829A-12E2-4125-BE5E-7F62B2060879}" srcOrd="0" destOrd="0" presId="urn:microsoft.com/office/officeart/2005/8/layout/orgChart1"/>
    <dgm:cxn modelId="{BF3CBBCF-D7A4-46AC-B4AA-8B7B18D4C28E}" type="presOf" srcId="{E6F01D14-56C4-412E-ADE6-5DED43C976E0}" destId="{B90AE077-F592-4B2A-BCE7-240FF0834C70}" srcOrd="1" destOrd="0" presId="urn:microsoft.com/office/officeart/2005/8/layout/orgChart1"/>
    <dgm:cxn modelId="{C4C4298C-8EF9-47AD-A22A-532360203940}" type="presOf" srcId="{82069FC1-74B0-4FA9-A54E-98C02768B730}" destId="{5F71AA88-C086-458F-9825-04B4D2E435A1}" srcOrd="1" destOrd="0" presId="urn:microsoft.com/office/officeart/2005/8/layout/orgChart1"/>
    <dgm:cxn modelId="{82DF4222-D59C-4562-8E6A-1C7A2B5D12EA}" type="presOf" srcId="{987FEE50-73DE-40B5-A9DF-7775A3366F0F}" destId="{6BD619B0-7BB0-4CE2-B32C-BFB59AC8FC63}" srcOrd="0" destOrd="0" presId="urn:microsoft.com/office/officeart/2005/8/layout/orgChart1"/>
    <dgm:cxn modelId="{E70992DC-62A2-4D5C-9072-B76C9E04A902}" srcId="{17563957-F6D5-4AC9-9B6E-5A2819940E32}" destId="{F98CD3DE-D55F-43DD-80DB-B22882E29F16}" srcOrd="2" destOrd="0" parTransId="{90CE94F5-A8FC-489D-BE48-D4C33A6F0B9F}" sibTransId="{BC142956-E59D-4676-B8C6-52C5C538E6A8}"/>
    <dgm:cxn modelId="{98127FC8-A6A4-4B1D-A1B7-7B5CBF40B00F}" srcId="{9B5742DC-7847-4304-B6A9-94C900745E5D}" destId="{028F7CC4-FF8C-4137-ADA4-2118399E2E8F}" srcOrd="1" destOrd="0" parTransId="{F3647C56-1F59-47F5-83E4-CEE7B2CF82DD}" sibTransId="{E8DDB39D-874C-4565-848B-305307C80313}"/>
    <dgm:cxn modelId="{48756AA8-98ED-4948-84DB-FFC10F52CBB0}" type="presOf" srcId="{17563957-F6D5-4AC9-9B6E-5A2819940E32}" destId="{EB1555A8-55FC-41AE-A966-40A2989EC8B5}" srcOrd="1" destOrd="0" presId="urn:microsoft.com/office/officeart/2005/8/layout/orgChart1"/>
    <dgm:cxn modelId="{D96C496E-4027-4866-A558-CFAC3782E499}" type="presOf" srcId="{028F7CC4-FF8C-4137-ADA4-2118399E2E8F}" destId="{02043F02-FEF3-404B-85D1-594CABBEA368}" srcOrd="0" destOrd="0" presId="urn:microsoft.com/office/officeart/2005/8/layout/orgChart1"/>
    <dgm:cxn modelId="{441E2803-87EE-441A-85B3-AE507656C291}" srcId="{F60E827A-9AF7-486A-931A-F99BA3BBEBA1}" destId="{087790E0-C5E1-4354-90A5-AA8F5F164E25}" srcOrd="2" destOrd="0" parTransId="{AC4012FE-BC82-4589-99B2-0C4729FA9A95}" sibTransId="{4E465165-8203-4B18-A98D-E1EA7E43F3CE}"/>
    <dgm:cxn modelId="{72A8D03E-EB2E-40E2-B38D-FA006A6F70FE}" type="presOf" srcId="{F98CD3DE-D55F-43DD-80DB-B22882E29F16}" destId="{3439E0F7-5F78-41DE-A795-CF3ABB864B2B}" srcOrd="0" destOrd="0" presId="urn:microsoft.com/office/officeart/2005/8/layout/orgChart1"/>
    <dgm:cxn modelId="{52B611F0-C9D6-4CF3-9AF1-3A2A966E85FB}" type="presOf" srcId="{606CD0FD-139A-4CE9-849B-DF31C8C00A99}" destId="{ACF1E687-A913-4C06-AD7C-5B2248E288F9}" srcOrd="0" destOrd="0" presId="urn:microsoft.com/office/officeart/2005/8/layout/orgChart1"/>
    <dgm:cxn modelId="{A916A1BE-9865-4EF2-A3B6-B7B4E8A106FB}" srcId="{F60E827A-9AF7-486A-931A-F99BA3BBEBA1}" destId="{82069FC1-74B0-4FA9-A54E-98C02768B730}" srcOrd="0" destOrd="0" parTransId="{6BA4393D-3B81-48E3-BF4D-90477A853920}" sibTransId="{49A9E8B9-24C7-4012-A3ED-ABF4E89D268B}"/>
    <dgm:cxn modelId="{CB364883-AEA9-4B27-B603-992A2E9C3226}" type="presOf" srcId="{9827B0BF-363A-419A-B0D4-1018E2EF8269}" destId="{4CD1B495-F92D-4A95-A870-A4C96EA88702}" srcOrd="1" destOrd="0" presId="urn:microsoft.com/office/officeart/2005/8/layout/orgChart1"/>
    <dgm:cxn modelId="{2C89291C-036C-402D-AE82-245E065CD7D4}" srcId="{8EF54C2A-1476-4908-A685-5EB7F802DEE5}" destId="{A009A368-3D01-40AB-9E9B-F3CB307CD995}" srcOrd="0" destOrd="0" parTransId="{EC2842DE-1490-4ADA-BBC8-9F749D7D3739}" sibTransId="{E7099678-AEE8-4421-B94D-0849D8633F17}"/>
    <dgm:cxn modelId="{06B7584B-E6BD-42A9-BFFE-209A871FD415}" type="presOf" srcId="{9B5742DC-7847-4304-B6A9-94C900745E5D}" destId="{11A34145-4FB6-4E42-9A69-B3DD99ADF1D7}" srcOrd="1" destOrd="0" presId="urn:microsoft.com/office/officeart/2005/8/layout/orgChart1"/>
    <dgm:cxn modelId="{CACA1C85-E3EC-4E2E-B216-354AEDF4124E}" type="presOf" srcId="{E6F01D14-56C4-412E-ADE6-5DED43C976E0}" destId="{4ECD1C5D-975C-42F3-AF8C-9D7FAEAB2610}" srcOrd="0" destOrd="0" presId="urn:microsoft.com/office/officeart/2005/8/layout/orgChart1"/>
    <dgm:cxn modelId="{C8A6C747-246C-4907-A46A-074FA0A0532F}" type="presParOf" srcId="{ADAC8B37-80CC-4FA1-8E1B-45233E54DAB4}" destId="{EF9D0A62-FF6F-4BD2-BBF0-9911FFC4B555}" srcOrd="0" destOrd="0" presId="urn:microsoft.com/office/officeart/2005/8/layout/orgChart1"/>
    <dgm:cxn modelId="{3CBC1129-73B8-431D-9924-CE5EE1E39D1F}" type="presParOf" srcId="{EF9D0A62-FF6F-4BD2-BBF0-9911FFC4B555}" destId="{A7BD608E-0559-427C-B832-34DFE237D660}" srcOrd="0" destOrd="0" presId="urn:microsoft.com/office/officeart/2005/8/layout/orgChart1"/>
    <dgm:cxn modelId="{35F36B60-3F86-456C-9BBF-19CEC6E5E6CC}" type="presParOf" srcId="{A7BD608E-0559-427C-B832-34DFE237D660}" destId="{3943E962-DCDD-4EC8-A9EC-E3EB664B1BE9}" srcOrd="0" destOrd="0" presId="urn:microsoft.com/office/officeart/2005/8/layout/orgChart1"/>
    <dgm:cxn modelId="{5F202796-027C-4BD1-8DC0-AB8C0F5F000A}" type="presParOf" srcId="{A7BD608E-0559-427C-B832-34DFE237D660}" destId="{FA271238-286D-4657-A543-B3B2C82DB0AD}" srcOrd="1" destOrd="0" presId="urn:microsoft.com/office/officeart/2005/8/layout/orgChart1"/>
    <dgm:cxn modelId="{F6E96F40-11BA-4E92-B968-00FE484C43B3}" type="presParOf" srcId="{EF9D0A62-FF6F-4BD2-BBF0-9911FFC4B555}" destId="{9D05EA1F-1BEA-40B9-9E58-38202F0E44A1}" srcOrd="1" destOrd="0" presId="urn:microsoft.com/office/officeart/2005/8/layout/orgChart1"/>
    <dgm:cxn modelId="{3AC68F6E-28A2-4231-A560-11E9E7FC2080}" type="presParOf" srcId="{9D05EA1F-1BEA-40B9-9E58-38202F0E44A1}" destId="{E126AEEC-1ACE-46E3-98CB-6D6477E0D43F}" srcOrd="0" destOrd="0" presId="urn:microsoft.com/office/officeart/2005/8/layout/orgChart1"/>
    <dgm:cxn modelId="{D3F5C1CB-9A9D-47FD-938D-2726F82880DF}" type="presParOf" srcId="{9D05EA1F-1BEA-40B9-9E58-38202F0E44A1}" destId="{E2B099FD-DD30-4F5F-835F-E9C9B63F0836}" srcOrd="1" destOrd="0" presId="urn:microsoft.com/office/officeart/2005/8/layout/orgChart1"/>
    <dgm:cxn modelId="{EB1DEE89-3795-400B-9E4E-B2BACB1DCB9E}" type="presParOf" srcId="{E2B099FD-DD30-4F5F-835F-E9C9B63F0836}" destId="{7B4EAC8D-DABD-43A6-A6A8-2FCD7B052857}" srcOrd="0" destOrd="0" presId="urn:microsoft.com/office/officeart/2005/8/layout/orgChart1"/>
    <dgm:cxn modelId="{F520C919-96AE-4B33-B88B-1AB377B68057}" type="presParOf" srcId="{7B4EAC8D-DABD-43A6-A6A8-2FCD7B052857}" destId="{358FA353-9301-4B41-9C33-EE633EDFF6E7}" srcOrd="0" destOrd="0" presId="urn:microsoft.com/office/officeart/2005/8/layout/orgChart1"/>
    <dgm:cxn modelId="{CD6AD9A8-9078-48E0-9476-3D9CAE670BF9}" type="presParOf" srcId="{7B4EAC8D-DABD-43A6-A6A8-2FCD7B052857}" destId="{EB1555A8-55FC-41AE-A966-40A2989EC8B5}" srcOrd="1" destOrd="0" presId="urn:microsoft.com/office/officeart/2005/8/layout/orgChart1"/>
    <dgm:cxn modelId="{F2A05963-788C-4BBB-BA53-C999F808897E}" type="presParOf" srcId="{E2B099FD-DD30-4F5F-835F-E9C9B63F0836}" destId="{129515AD-81F6-4E54-8A70-EBD7298DE683}" srcOrd="1" destOrd="0" presId="urn:microsoft.com/office/officeart/2005/8/layout/orgChart1"/>
    <dgm:cxn modelId="{2CEFC333-2BBB-4207-9598-F24D42634264}" type="presParOf" srcId="{129515AD-81F6-4E54-8A70-EBD7298DE683}" destId="{C1E6A1AD-6090-4F3A-BAA0-D08CFB5EFBD7}" srcOrd="0" destOrd="0" presId="urn:microsoft.com/office/officeart/2005/8/layout/orgChart1"/>
    <dgm:cxn modelId="{C750845D-9FC9-4F20-A1FF-E4A693123375}" type="presParOf" srcId="{129515AD-81F6-4E54-8A70-EBD7298DE683}" destId="{65EC9486-E473-4A10-A026-2F1C2ED834A7}" srcOrd="1" destOrd="0" presId="urn:microsoft.com/office/officeart/2005/8/layout/orgChart1"/>
    <dgm:cxn modelId="{6602C0D5-2A31-495E-97D8-2BBD5852359C}" type="presParOf" srcId="{65EC9486-E473-4A10-A026-2F1C2ED834A7}" destId="{53E14684-AB2C-4BE7-A3B9-DD869E000D83}" srcOrd="0" destOrd="0" presId="urn:microsoft.com/office/officeart/2005/8/layout/orgChart1"/>
    <dgm:cxn modelId="{1BD0EE29-3FE4-4EF9-8695-24C1E1CBCCFC}" type="presParOf" srcId="{53E14684-AB2C-4BE7-A3B9-DD869E000D83}" destId="{5D9F7183-572C-4977-BB28-1BE7F039A541}" srcOrd="0" destOrd="0" presId="urn:microsoft.com/office/officeart/2005/8/layout/orgChart1"/>
    <dgm:cxn modelId="{9B058E22-3DEB-41A4-BCF7-55A7EE37FF7D}" type="presParOf" srcId="{53E14684-AB2C-4BE7-A3B9-DD869E000D83}" destId="{6654E0E3-EA36-445C-9DEB-06DC2A3D66E1}" srcOrd="1" destOrd="0" presId="urn:microsoft.com/office/officeart/2005/8/layout/orgChart1"/>
    <dgm:cxn modelId="{44F5C05C-8A25-4C62-86FB-5F32C658AABB}" type="presParOf" srcId="{65EC9486-E473-4A10-A026-2F1C2ED834A7}" destId="{CD0EC1DC-D7B0-4819-B214-FACB057BBB61}" srcOrd="1" destOrd="0" presId="urn:microsoft.com/office/officeart/2005/8/layout/orgChart1"/>
    <dgm:cxn modelId="{7C611EEB-FE8A-4414-A974-C51DFCA6D1F4}" type="presParOf" srcId="{65EC9486-E473-4A10-A026-2F1C2ED834A7}" destId="{367F244C-E9FC-4EA0-8955-88F6138488E5}" srcOrd="2" destOrd="0" presId="urn:microsoft.com/office/officeart/2005/8/layout/orgChart1"/>
    <dgm:cxn modelId="{2C13E1C1-116A-4D7C-B71E-C6419C9A8C89}" type="presParOf" srcId="{129515AD-81F6-4E54-8A70-EBD7298DE683}" destId="{478CCEDC-F15F-4806-86B8-5156836CE852}" srcOrd="2" destOrd="0" presId="urn:microsoft.com/office/officeart/2005/8/layout/orgChart1"/>
    <dgm:cxn modelId="{4F37BA24-A5DD-4A41-B5E5-EF8C500EE02F}" type="presParOf" srcId="{129515AD-81F6-4E54-8A70-EBD7298DE683}" destId="{31382014-5B26-4C95-88E9-61A58F400046}" srcOrd="3" destOrd="0" presId="urn:microsoft.com/office/officeart/2005/8/layout/orgChart1"/>
    <dgm:cxn modelId="{61DBA08F-A92D-4FD1-B2E7-7E2D63239DF5}" type="presParOf" srcId="{31382014-5B26-4C95-88E9-61A58F400046}" destId="{7FE5AA82-D58C-4260-BD4E-15AF4366D81F}" srcOrd="0" destOrd="0" presId="urn:microsoft.com/office/officeart/2005/8/layout/orgChart1"/>
    <dgm:cxn modelId="{A789F37C-97B3-4188-8B11-B56D9A10F63F}" type="presParOf" srcId="{7FE5AA82-D58C-4260-BD4E-15AF4366D81F}" destId="{4ECD1C5D-975C-42F3-AF8C-9D7FAEAB2610}" srcOrd="0" destOrd="0" presId="urn:microsoft.com/office/officeart/2005/8/layout/orgChart1"/>
    <dgm:cxn modelId="{EFCBAD97-B000-4166-903A-2F0CDC894396}" type="presParOf" srcId="{7FE5AA82-D58C-4260-BD4E-15AF4366D81F}" destId="{B90AE077-F592-4B2A-BCE7-240FF0834C70}" srcOrd="1" destOrd="0" presId="urn:microsoft.com/office/officeart/2005/8/layout/orgChart1"/>
    <dgm:cxn modelId="{9CD0917A-14A1-4109-ADF3-1EB11139A804}" type="presParOf" srcId="{31382014-5B26-4C95-88E9-61A58F400046}" destId="{C456759A-A37D-499A-B3B7-A9F12D4C83DE}" srcOrd="1" destOrd="0" presId="urn:microsoft.com/office/officeart/2005/8/layout/orgChart1"/>
    <dgm:cxn modelId="{0D524840-FF2E-48FC-943D-921CFCCE897B}" type="presParOf" srcId="{31382014-5B26-4C95-88E9-61A58F400046}" destId="{7BE7951F-5CB9-491A-A88A-28BF50B968A6}" srcOrd="2" destOrd="0" presId="urn:microsoft.com/office/officeart/2005/8/layout/orgChart1"/>
    <dgm:cxn modelId="{EEB29179-5C02-4976-96D2-C3B704028313}" type="presParOf" srcId="{129515AD-81F6-4E54-8A70-EBD7298DE683}" destId="{A2C6D707-772E-42D0-842C-9BB064B7DD04}" srcOrd="4" destOrd="0" presId="urn:microsoft.com/office/officeart/2005/8/layout/orgChart1"/>
    <dgm:cxn modelId="{21F7820B-594C-45C0-AA7A-53EFFD553DF8}" type="presParOf" srcId="{129515AD-81F6-4E54-8A70-EBD7298DE683}" destId="{33E6F52D-5B2E-419D-87DA-1C03FD96BA64}" srcOrd="5" destOrd="0" presId="urn:microsoft.com/office/officeart/2005/8/layout/orgChart1"/>
    <dgm:cxn modelId="{32471754-24A6-4563-84F2-B3BC19EC2CE8}" type="presParOf" srcId="{33E6F52D-5B2E-419D-87DA-1C03FD96BA64}" destId="{ABEED229-3D6E-433A-A465-641F0B858989}" srcOrd="0" destOrd="0" presId="urn:microsoft.com/office/officeart/2005/8/layout/orgChart1"/>
    <dgm:cxn modelId="{83AD5D19-0C04-4CD9-9B7A-CC063F0C89A2}" type="presParOf" srcId="{ABEED229-3D6E-433A-A465-641F0B858989}" destId="{3439E0F7-5F78-41DE-A795-CF3ABB864B2B}" srcOrd="0" destOrd="0" presId="urn:microsoft.com/office/officeart/2005/8/layout/orgChart1"/>
    <dgm:cxn modelId="{4C6D1EF6-EE68-4F2C-9621-997CF0D559AC}" type="presParOf" srcId="{ABEED229-3D6E-433A-A465-641F0B858989}" destId="{7695504C-1E0C-4360-9BB6-AF696D6C103A}" srcOrd="1" destOrd="0" presId="urn:microsoft.com/office/officeart/2005/8/layout/orgChart1"/>
    <dgm:cxn modelId="{AAA2F0EF-FD89-4E17-9731-723E5E2364AE}" type="presParOf" srcId="{33E6F52D-5B2E-419D-87DA-1C03FD96BA64}" destId="{26D40956-EF10-4583-B474-2A3DA2845B55}" srcOrd="1" destOrd="0" presId="urn:microsoft.com/office/officeart/2005/8/layout/orgChart1"/>
    <dgm:cxn modelId="{66708031-78C1-4CCE-B680-0CB7D58BDF41}" type="presParOf" srcId="{33E6F52D-5B2E-419D-87DA-1C03FD96BA64}" destId="{8917359F-3AAB-4E4D-A236-842F6DA08811}" srcOrd="2" destOrd="0" presId="urn:microsoft.com/office/officeart/2005/8/layout/orgChart1"/>
    <dgm:cxn modelId="{DBBDDF76-9702-4A81-97EA-9B35B0C3782D}" type="presParOf" srcId="{E2B099FD-DD30-4F5F-835F-E9C9B63F0836}" destId="{3F288DA5-394A-43D8-A0D0-CED8AA01B51D}" srcOrd="2" destOrd="0" presId="urn:microsoft.com/office/officeart/2005/8/layout/orgChart1"/>
    <dgm:cxn modelId="{F423BD75-D4EE-4546-A96C-C65E973D273C}" type="presParOf" srcId="{9D05EA1F-1BEA-40B9-9E58-38202F0E44A1}" destId="{6F8D9D5B-A9FC-4822-B669-B87344BF6BE6}" srcOrd="2" destOrd="0" presId="urn:microsoft.com/office/officeart/2005/8/layout/orgChart1"/>
    <dgm:cxn modelId="{E6093334-7EAA-4FB8-BC15-286553D1ADE2}" type="presParOf" srcId="{9D05EA1F-1BEA-40B9-9E58-38202F0E44A1}" destId="{1757FCC5-C0CA-4421-BDC9-F3D98466BE45}" srcOrd="3" destOrd="0" presId="urn:microsoft.com/office/officeart/2005/8/layout/orgChart1"/>
    <dgm:cxn modelId="{CE9E35F3-6F66-4613-82EB-56043C243C8B}" type="presParOf" srcId="{1757FCC5-C0CA-4421-BDC9-F3D98466BE45}" destId="{1C6B4993-96AB-481C-8862-7EF3BFEE3C6F}" srcOrd="0" destOrd="0" presId="urn:microsoft.com/office/officeart/2005/8/layout/orgChart1"/>
    <dgm:cxn modelId="{C264EC4A-B7FD-45AD-8CF1-50E6025D7086}" type="presParOf" srcId="{1C6B4993-96AB-481C-8862-7EF3BFEE3C6F}" destId="{842498BF-C64A-4AC3-A39F-F8C4DE2E06F3}" srcOrd="0" destOrd="0" presId="urn:microsoft.com/office/officeart/2005/8/layout/orgChart1"/>
    <dgm:cxn modelId="{29269970-BD03-4437-95CB-419467AF919D}" type="presParOf" srcId="{1C6B4993-96AB-481C-8862-7EF3BFEE3C6F}" destId="{FE4D9ED9-CF1D-4631-B5F1-0DECB025E769}" srcOrd="1" destOrd="0" presId="urn:microsoft.com/office/officeart/2005/8/layout/orgChart1"/>
    <dgm:cxn modelId="{A1F52C4B-16E1-4F7A-8BF7-D9362B53499C}" type="presParOf" srcId="{1757FCC5-C0CA-4421-BDC9-F3D98466BE45}" destId="{17D910EA-851B-402D-B0F1-70CC06D80494}" srcOrd="1" destOrd="0" presId="urn:microsoft.com/office/officeart/2005/8/layout/orgChart1"/>
    <dgm:cxn modelId="{8F900999-DB66-4C62-AEBA-AD52B5409B23}" type="presParOf" srcId="{17D910EA-851B-402D-B0F1-70CC06D80494}" destId="{DBBA1C30-88D0-4F57-9B54-43FE5E0B277D}" srcOrd="0" destOrd="0" presId="urn:microsoft.com/office/officeart/2005/8/layout/orgChart1"/>
    <dgm:cxn modelId="{07BC25F3-DB47-4C80-9372-1FD699A58FD3}" type="presParOf" srcId="{17D910EA-851B-402D-B0F1-70CC06D80494}" destId="{E642182C-71ED-4ECF-9A9F-89C2109443E7}" srcOrd="1" destOrd="0" presId="urn:microsoft.com/office/officeart/2005/8/layout/orgChart1"/>
    <dgm:cxn modelId="{FB2A8230-6324-4FBE-A013-CDEC501B6AD2}" type="presParOf" srcId="{E642182C-71ED-4ECF-9A9F-89C2109443E7}" destId="{60C3D0A4-0B69-494B-8CD3-F917E36A3232}" srcOrd="0" destOrd="0" presId="urn:microsoft.com/office/officeart/2005/8/layout/orgChart1"/>
    <dgm:cxn modelId="{1E072687-7606-4DFB-9FEE-407C428086CD}" type="presParOf" srcId="{60C3D0A4-0B69-494B-8CD3-F917E36A3232}" destId="{8B1F37CF-1372-4839-9B3F-BC1BD2A3299D}" srcOrd="0" destOrd="0" presId="urn:microsoft.com/office/officeart/2005/8/layout/orgChart1"/>
    <dgm:cxn modelId="{0CBC3FC3-4212-4C1D-B528-EB14E5338707}" type="presParOf" srcId="{60C3D0A4-0B69-494B-8CD3-F917E36A3232}" destId="{5F71AA88-C086-458F-9825-04B4D2E435A1}" srcOrd="1" destOrd="0" presId="urn:microsoft.com/office/officeart/2005/8/layout/orgChart1"/>
    <dgm:cxn modelId="{6960825F-8AE0-4571-8AC8-44F6982A5F3B}" type="presParOf" srcId="{E642182C-71ED-4ECF-9A9F-89C2109443E7}" destId="{C6622448-5A5B-474F-97B7-2BC0311123C3}" srcOrd="1" destOrd="0" presId="urn:microsoft.com/office/officeart/2005/8/layout/orgChart1"/>
    <dgm:cxn modelId="{25853BF7-88B1-4415-AAB8-E4B6625E8F40}" type="presParOf" srcId="{E642182C-71ED-4ECF-9A9F-89C2109443E7}" destId="{96DE3294-AD7E-4E61-8FB0-026B525F6EB1}" srcOrd="2" destOrd="0" presId="urn:microsoft.com/office/officeart/2005/8/layout/orgChart1"/>
    <dgm:cxn modelId="{51D0B90E-8EFD-450B-A40B-87AAE98E84CF}" type="presParOf" srcId="{17D910EA-851B-402D-B0F1-70CC06D80494}" destId="{005C3F24-498E-45B7-8469-6DB97E543F58}" srcOrd="2" destOrd="0" presId="urn:microsoft.com/office/officeart/2005/8/layout/orgChart1"/>
    <dgm:cxn modelId="{773FF331-9608-4C6B-B8D4-B6890723F290}" type="presParOf" srcId="{17D910EA-851B-402D-B0F1-70CC06D80494}" destId="{04D6F311-69DF-440A-B2BA-B453E1DC5630}" srcOrd="3" destOrd="0" presId="urn:microsoft.com/office/officeart/2005/8/layout/orgChart1"/>
    <dgm:cxn modelId="{DEF04D09-4946-438C-B611-4BB8264DBFF9}" type="presParOf" srcId="{04D6F311-69DF-440A-B2BA-B453E1DC5630}" destId="{374A6FF3-2024-45D4-B32C-7E2052C67EED}" srcOrd="0" destOrd="0" presId="urn:microsoft.com/office/officeart/2005/8/layout/orgChart1"/>
    <dgm:cxn modelId="{8BF092A9-FAEA-4CA7-B143-21C3282A6BC4}" type="presParOf" srcId="{374A6FF3-2024-45D4-B32C-7E2052C67EED}" destId="{4594CEC5-7715-48AE-858A-442B9A399FB3}" srcOrd="0" destOrd="0" presId="urn:microsoft.com/office/officeart/2005/8/layout/orgChart1"/>
    <dgm:cxn modelId="{4F0B3F43-F7E0-4A07-A5CF-803558CC6851}" type="presParOf" srcId="{374A6FF3-2024-45D4-B32C-7E2052C67EED}" destId="{B05BBFF1-6A7A-4099-AC41-01435D91EBAA}" srcOrd="1" destOrd="0" presId="urn:microsoft.com/office/officeart/2005/8/layout/orgChart1"/>
    <dgm:cxn modelId="{96C05B3B-4A9B-4ED9-8664-3B55D4064898}" type="presParOf" srcId="{04D6F311-69DF-440A-B2BA-B453E1DC5630}" destId="{C6BD9475-35FF-45E7-9574-D09288E3CF6F}" srcOrd="1" destOrd="0" presId="urn:microsoft.com/office/officeart/2005/8/layout/orgChart1"/>
    <dgm:cxn modelId="{043AD1FF-2CAE-45B0-AC3F-946639943713}" type="presParOf" srcId="{04D6F311-69DF-440A-B2BA-B453E1DC5630}" destId="{54E6EEFB-B6FD-42D4-AED4-838617EAA2AC}" srcOrd="2" destOrd="0" presId="urn:microsoft.com/office/officeart/2005/8/layout/orgChart1"/>
    <dgm:cxn modelId="{F094B6E7-ED1D-4EFD-939C-76E51950C33B}" type="presParOf" srcId="{17D910EA-851B-402D-B0F1-70CC06D80494}" destId="{71F1DB19-CDE5-43A8-88C2-3AEA19A1D454}" srcOrd="4" destOrd="0" presId="urn:microsoft.com/office/officeart/2005/8/layout/orgChart1"/>
    <dgm:cxn modelId="{CDC63E03-932E-47BD-BA30-77F4385269CF}" type="presParOf" srcId="{17D910EA-851B-402D-B0F1-70CC06D80494}" destId="{63BCDDC3-89EE-46AA-943C-9BAA50CADFE3}" srcOrd="5" destOrd="0" presId="urn:microsoft.com/office/officeart/2005/8/layout/orgChart1"/>
    <dgm:cxn modelId="{B89CB7D5-EC8B-4921-849E-E1D48F930BAB}" type="presParOf" srcId="{63BCDDC3-89EE-46AA-943C-9BAA50CADFE3}" destId="{0B704108-00AF-42A6-A9FB-E47F9AF1E060}" srcOrd="0" destOrd="0" presId="urn:microsoft.com/office/officeart/2005/8/layout/orgChart1"/>
    <dgm:cxn modelId="{9E061494-1249-46C2-916C-A012EC3653A2}" type="presParOf" srcId="{0B704108-00AF-42A6-A9FB-E47F9AF1E060}" destId="{2646D92C-7918-447E-ADA4-502BAE28B0C9}" srcOrd="0" destOrd="0" presId="urn:microsoft.com/office/officeart/2005/8/layout/orgChart1"/>
    <dgm:cxn modelId="{BAF5AE54-3967-4236-B2BC-8607FF354536}" type="presParOf" srcId="{0B704108-00AF-42A6-A9FB-E47F9AF1E060}" destId="{079176A1-B063-4A48-A282-97A2EA04AD01}" srcOrd="1" destOrd="0" presId="urn:microsoft.com/office/officeart/2005/8/layout/orgChart1"/>
    <dgm:cxn modelId="{F86F6D7D-4C16-4CAB-963A-95F256DB1331}" type="presParOf" srcId="{63BCDDC3-89EE-46AA-943C-9BAA50CADFE3}" destId="{DFC76B23-8E22-474C-AE5D-490F4D9E90A4}" srcOrd="1" destOrd="0" presId="urn:microsoft.com/office/officeart/2005/8/layout/orgChart1"/>
    <dgm:cxn modelId="{1903573A-5ADF-4DA1-8984-E998A1AE8885}" type="presParOf" srcId="{63BCDDC3-89EE-46AA-943C-9BAA50CADFE3}" destId="{29B7093F-2905-4DFC-9FB7-5DFFB6474129}" srcOrd="2" destOrd="0" presId="urn:microsoft.com/office/officeart/2005/8/layout/orgChart1"/>
    <dgm:cxn modelId="{348A0886-5349-4CE7-AB1C-A55BC9C68AD7}" type="presParOf" srcId="{1757FCC5-C0CA-4421-BDC9-F3D98466BE45}" destId="{DD2F2525-9A55-4818-96EC-3DB113C50E26}" srcOrd="2" destOrd="0" presId="urn:microsoft.com/office/officeart/2005/8/layout/orgChart1"/>
    <dgm:cxn modelId="{377EFD78-7A2D-4F04-9FFE-B581BF170408}" type="presParOf" srcId="{9D05EA1F-1BEA-40B9-9E58-38202F0E44A1}" destId="{ACF1E687-A913-4C06-AD7C-5B2248E288F9}" srcOrd="4" destOrd="0" presId="urn:microsoft.com/office/officeart/2005/8/layout/orgChart1"/>
    <dgm:cxn modelId="{4DCFB53C-A35C-4311-B96E-F6DAEC58F3C3}" type="presParOf" srcId="{9D05EA1F-1BEA-40B9-9E58-38202F0E44A1}" destId="{F6CC46F7-B893-42A3-B7A5-FA322B449079}" srcOrd="5" destOrd="0" presId="urn:microsoft.com/office/officeart/2005/8/layout/orgChart1"/>
    <dgm:cxn modelId="{601E51F3-BE31-4F86-B145-BB5AB1B7CD24}" type="presParOf" srcId="{F6CC46F7-B893-42A3-B7A5-FA322B449079}" destId="{75310D64-0E67-4099-B148-C1E0A9515B13}" srcOrd="0" destOrd="0" presId="urn:microsoft.com/office/officeart/2005/8/layout/orgChart1"/>
    <dgm:cxn modelId="{65BF9EDA-700E-47B0-BF12-FD5385A793A4}" type="presParOf" srcId="{75310D64-0E67-4099-B148-C1E0A9515B13}" destId="{403499DF-FC70-42B2-9A9F-991EEEC3B4A3}" srcOrd="0" destOrd="0" presId="urn:microsoft.com/office/officeart/2005/8/layout/orgChart1"/>
    <dgm:cxn modelId="{42A6F75B-173F-4DEA-AC6E-7DD4AB5D25E0}" type="presParOf" srcId="{75310D64-0E67-4099-B148-C1E0A9515B13}" destId="{11A34145-4FB6-4E42-9A69-B3DD99ADF1D7}" srcOrd="1" destOrd="0" presId="urn:microsoft.com/office/officeart/2005/8/layout/orgChart1"/>
    <dgm:cxn modelId="{CC4CFBD2-EF60-42D9-9373-AF7F2E3570D1}" type="presParOf" srcId="{F6CC46F7-B893-42A3-B7A5-FA322B449079}" destId="{7AECD499-0ABE-41AF-8EE4-AC031958D6A6}" srcOrd="1" destOrd="0" presId="urn:microsoft.com/office/officeart/2005/8/layout/orgChart1"/>
    <dgm:cxn modelId="{15043ECB-B130-46DC-AFF0-86A3DEE26103}" type="presParOf" srcId="{7AECD499-0ABE-41AF-8EE4-AC031958D6A6}" destId="{A7F2F9CD-2B35-4E22-929B-CD9CCC9E5AAA}" srcOrd="0" destOrd="0" presId="urn:microsoft.com/office/officeart/2005/8/layout/orgChart1"/>
    <dgm:cxn modelId="{792C91E7-B6AC-4020-AC35-7FCD9D069D8F}" type="presParOf" srcId="{7AECD499-0ABE-41AF-8EE4-AC031958D6A6}" destId="{5F739081-0D63-4587-9B3C-68AB242261BF}" srcOrd="1" destOrd="0" presId="urn:microsoft.com/office/officeart/2005/8/layout/orgChart1"/>
    <dgm:cxn modelId="{F41E2EE6-0832-44F3-9FF3-83D8A15A78DA}" type="presParOf" srcId="{5F739081-0D63-4587-9B3C-68AB242261BF}" destId="{05A6CB61-67AA-49B7-85B4-78A49BE67D81}" srcOrd="0" destOrd="0" presId="urn:microsoft.com/office/officeart/2005/8/layout/orgChart1"/>
    <dgm:cxn modelId="{870469A9-4347-446E-BF83-C44C9EE7DEF5}" type="presParOf" srcId="{05A6CB61-67AA-49B7-85B4-78A49BE67D81}" destId="{F9F0829A-12E2-4125-BE5E-7F62B2060879}" srcOrd="0" destOrd="0" presId="urn:microsoft.com/office/officeart/2005/8/layout/orgChart1"/>
    <dgm:cxn modelId="{D8289F3D-7019-468A-814C-60BA9BFDB2F6}" type="presParOf" srcId="{05A6CB61-67AA-49B7-85B4-78A49BE67D81}" destId="{7DFF8893-2992-4BAC-87B8-94435269A7B6}" srcOrd="1" destOrd="0" presId="urn:microsoft.com/office/officeart/2005/8/layout/orgChart1"/>
    <dgm:cxn modelId="{D60EB810-59BF-43CE-92D3-9B6B93169540}" type="presParOf" srcId="{5F739081-0D63-4587-9B3C-68AB242261BF}" destId="{701785ED-3725-4C00-A4DB-83BE6A60868E}" srcOrd="1" destOrd="0" presId="urn:microsoft.com/office/officeart/2005/8/layout/orgChart1"/>
    <dgm:cxn modelId="{5D5FA669-8A7D-4858-A239-1EF2EDD4B7AA}" type="presParOf" srcId="{5F739081-0D63-4587-9B3C-68AB242261BF}" destId="{A9F58280-4830-47EF-8F81-F3523197C693}" srcOrd="2" destOrd="0" presId="urn:microsoft.com/office/officeart/2005/8/layout/orgChart1"/>
    <dgm:cxn modelId="{16E03974-ED7D-45E3-9CB2-DACEF011EDD2}" type="presParOf" srcId="{7AECD499-0ABE-41AF-8EE4-AC031958D6A6}" destId="{F81D3A8B-1FD3-4F37-BD42-1AC36DAD3901}" srcOrd="2" destOrd="0" presId="urn:microsoft.com/office/officeart/2005/8/layout/orgChart1"/>
    <dgm:cxn modelId="{3E0714CA-45E1-435A-90BF-25BF3AC05628}" type="presParOf" srcId="{7AECD499-0ABE-41AF-8EE4-AC031958D6A6}" destId="{D808F675-1BCB-45F6-A755-7C03B9D60CAA}" srcOrd="3" destOrd="0" presId="urn:microsoft.com/office/officeart/2005/8/layout/orgChart1"/>
    <dgm:cxn modelId="{F93F7D72-79DD-4EB4-B31D-686838BE53F1}" type="presParOf" srcId="{D808F675-1BCB-45F6-A755-7C03B9D60CAA}" destId="{CBC14435-6A3F-4937-B7CF-249E807BD718}" srcOrd="0" destOrd="0" presId="urn:microsoft.com/office/officeart/2005/8/layout/orgChart1"/>
    <dgm:cxn modelId="{B152D0A4-D961-43D0-BCBD-D5B8710186BA}" type="presParOf" srcId="{CBC14435-6A3F-4937-B7CF-249E807BD718}" destId="{02043F02-FEF3-404B-85D1-594CABBEA368}" srcOrd="0" destOrd="0" presId="urn:microsoft.com/office/officeart/2005/8/layout/orgChart1"/>
    <dgm:cxn modelId="{E984A30B-C45B-40AA-80FE-78D9215E296D}" type="presParOf" srcId="{CBC14435-6A3F-4937-B7CF-249E807BD718}" destId="{EF47BFDB-3E88-456B-9990-E895F7B7000D}" srcOrd="1" destOrd="0" presId="urn:microsoft.com/office/officeart/2005/8/layout/orgChart1"/>
    <dgm:cxn modelId="{C615053D-0A1E-4546-9668-B42937EE5888}" type="presParOf" srcId="{D808F675-1BCB-45F6-A755-7C03B9D60CAA}" destId="{BC6FC0EE-543C-4F0A-9AA0-29ABDE908D1F}" srcOrd="1" destOrd="0" presId="urn:microsoft.com/office/officeart/2005/8/layout/orgChart1"/>
    <dgm:cxn modelId="{052C7C8A-84EE-4D20-B09E-CB71B33C986D}" type="presParOf" srcId="{D808F675-1BCB-45F6-A755-7C03B9D60CAA}" destId="{44DFA23E-56FC-4922-A283-C21004E3347C}" srcOrd="2" destOrd="0" presId="urn:microsoft.com/office/officeart/2005/8/layout/orgChart1"/>
    <dgm:cxn modelId="{E4A5A0BE-375D-42D9-8F39-AB6D47236306}" type="presParOf" srcId="{7AECD499-0ABE-41AF-8EE4-AC031958D6A6}" destId="{7F01C0B3-BB0F-492F-B199-E3F824986719}" srcOrd="4" destOrd="0" presId="urn:microsoft.com/office/officeart/2005/8/layout/orgChart1"/>
    <dgm:cxn modelId="{E06F888C-FAE9-4758-AC0F-E1962653675F}" type="presParOf" srcId="{7AECD499-0ABE-41AF-8EE4-AC031958D6A6}" destId="{7F13F39A-E490-4340-83E2-9998D635D7D1}" srcOrd="5" destOrd="0" presId="urn:microsoft.com/office/officeart/2005/8/layout/orgChart1"/>
    <dgm:cxn modelId="{E9225272-F54E-4B74-8C6E-077F36D3967E}" type="presParOf" srcId="{7F13F39A-E490-4340-83E2-9998D635D7D1}" destId="{301A0DA0-8A25-4D4D-A147-E5E1369B1AF4}" srcOrd="0" destOrd="0" presId="urn:microsoft.com/office/officeart/2005/8/layout/orgChart1"/>
    <dgm:cxn modelId="{C70FDC77-CFF8-4D2D-9948-23541BAAF1B6}" type="presParOf" srcId="{301A0DA0-8A25-4D4D-A147-E5E1369B1AF4}" destId="{78F89F47-9118-42DC-973A-7E61A9129CE7}" srcOrd="0" destOrd="0" presId="urn:microsoft.com/office/officeart/2005/8/layout/orgChart1"/>
    <dgm:cxn modelId="{B3D9BE1F-509C-40B2-A483-F300E1B39E14}" type="presParOf" srcId="{301A0DA0-8A25-4D4D-A147-E5E1369B1AF4}" destId="{0999D4EB-112E-4014-9F42-B5F631C6A9FB}" srcOrd="1" destOrd="0" presId="urn:microsoft.com/office/officeart/2005/8/layout/orgChart1"/>
    <dgm:cxn modelId="{CF7D6BC7-D362-46E7-AB51-74A6517E151C}" type="presParOf" srcId="{7F13F39A-E490-4340-83E2-9998D635D7D1}" destId="{F0092209-0126-4C04-8023-975C57203062}" srcOrd="1" destOrd="0" presId="urn:microsoft.com/office/officeart/2005/8/layout/orgChart1"/>
    <dgm:cxn modelId="{45DC5063-E917-4B80-99E2-66BA15A1EDFC}" type="presParOf" srcId="{7F13F39A-E490-4340-83E2-9998D635D7D1}" destId="{98442343-51EE-443A-AA67-2579F3E213D6}" srcOrd="2" destOrd="0" presId="urn:microsoft.com/office/officeart/2005/8/layout/orgChart1"/>
    <dgm:cxn modelId="{4663EACC-7E5E-4C9E-AD95-99CCB3645F9B}" type="presParOf" srcId="{F6CC46F7-B893-42A3-B7A5-FA322B449079}" destId="{D5E09D75-D1F1-45A9-9F35-7956B6E0312F}" srcOrd="2" destOrd="0" presId="urn:microsoft.com/office/officeart/2005/8/layout/orgChart1"/>
    <dgm:cxn modelId="{4208102F-DDC3-4EA6-B21E-44E557D00BD3}" type="presParOf" srcId="{9D05EA1F-1BEA-40B9-9E58-38202F0E44A1}" destId="{4A0978C2-D36D-469E-B2C6-88E5AA3B12AB}" srcOrd="6" destOrd="0" presId="urn:microsoft.com/office/officeart/2005/8/layout/orgChart1"/>
    <dgm:cxn modelId="{23768BCC-D0D5-471D-A9A2-0AC53659BEBF}" type="presParOf" srcId="{9D05EA1F-1BEA-40B9-9E58-38202F0E44A1}" destId="{3C3133D2-A809-4009-B2D6-5CCC3639D553}" srcOrd="7" destOrd="0" presId="urn:microsoft.com/office/officeart/2005/8/layout/orgChart1"/>
    <dgm:cxn modelId="{B98DCC76-5ED6-460A-9F06-84C5A06BAFD6}" type="presParOf" srcId="{3C3133D2-A809-4009-B2D6-5CCC3639D553}" destId="{3163C350-B1DB-4AF1-B2A2-1E1A4442C5E1}" srcOrd="0" destOrd="0" presId="urn:microsoft.com/office/officeart/2005/8/layout/orgChart1"/>
    <dgm:cxn modelId="{3CDD460E-3C45-4CDF-B388-4BAA53B33FBB}" type="presParOf" srcId="{3163C350-B1DB-4AF1-B2A2-1E1A4442C5E1}" destId="{A97C57E2-89DB-4FA2-B296-A9313F51CA46}" srcOrd="0" destOrd="0" presId="urn:microsoft.com/office/officeart/2005/8/layout/orgChart1"/>
    <dgm:cxn modelId="{71D69E2F-C6AA-4D46-AA0F-146C5493B2DD}" type="presParOf" srcId="{3163C350-B1DB-4AF1-B2A2-1E1A4442C5E1}" destId="{CD4B2F00-0419-4BCA-80E7-182D1B3A99F2}" srcOrd="1" destOrd="0" presId="urn:microsoft.com/office/officeart/2005/8/layout/orgChart1"/>
    <dgm:cxn modelId="{528C596B-2A8E-4625-A7E4-F29FBFADE2FC}" type="presParOf" srcId="{3C3133D2-A809-4009-B2D6-5CCC3639D553}" destId="{FBAAFEF0-B0D5-40F5-A9A7-C5BCC3D146EB}" srcOrd="1" destOrd="0" presId="urn:microsoft.com/office/officeart/2005/8/layout/orgChart1"/>
    <dgm:cxn modelId="{68DAB21A-8254-4592-A98E-2DC411004F8C}" type="presParOf" srcId="{FBAAFEF0-B0D5-40F5-A9A7-C5BCC3D146EB}" destId="{AC66CAE8-7FA5-42A6-86A6-FD739CA41F2C}" srcOrd="0" destOrd="0" presId="urn:microsoft.com/office/officeart/2005/8/layout/orgChart1"/>
    <dgm:cxn modelId="{3EDC7E60-AECA-41E9-8BC3-46915BE5CFEB}" type="presParOf" srcId="{FBAAFEF0-B0D5-40F5-A9A7-C5BCC3D146EB}" destId="{8BCD87C3-18A1-45AF-9170-65570CABC8E0}" srcOrd="1" destOrd="0" presId="urn:microsoft.com/office/officeart/2005/8/layout/orgChart1"/>
    <dgm:cxn modelId="{4EC8C141-763C-44FB-9259-A016315EBE6C}" type="presParOf" srcId="{8BCD87C3-18A1-45AF-9170-65570CABC8E0}" destId="{2143AED6-2668-4FA1-834E-5D7A13894627}" srcOrd="0" destOrd="0" presId="urn:microsoft.com/office/officeart/2005/8/layout/orgChart1"/>
    <dgm:cxn modelId="{5B4871C2-B620-4A53-94E5-8FC501A544D1}" type="presParOf" srcId="{2143AED6-2668-4FA1-834E-5D7A13894627}" destId="{55443AF6-7B76-4ECE-A0B2-FBD3169BC608}" srcOrd="0" destOrd="0" presId="urn:microsoft.com/office/officeart/2005/8/layout/orgChart1"/>
    <dgm:cxn modelId="{6F222587-B71F-42D3-B7CF-252A34B9F937}" type="presParOf" srcId="{2143AED6-2668-4FA1-834E-5D7A13894627}" destId="{4CD1B495-F92D-4A95-A870-A4C96EA88702}" srcOrd="1" destOrd="0" presId="urn:microsoft.com/office/officeart/2005/8/layout/orgChart1"/>
    <dgm:cxn modelId="{8ACC8201-ACF6-4C4B-9ABF-C9FD8D130AED}" type="presParOf" srcId="{8BCD87C3-18A1-45AF-9170-65570CABC8E0}" destId="{F5BA5CB0-7ECB-423C-8BC6-12BCC951EEDC}" srcOrd="1" destOrd="0" presId="urn:microsoft.com/office/officeart/2005/8/layout/orgChart1"/>
    <dgm:cxn modelId="{6E452721-814D-4D7A-BA71-5D5520DC57EA}" type="presParOf" srcId="{8BCD87C3-18A1-45AF-9170-65570CABC8E0}" destId="{E71A9911-A5D4-43D9-B2F6-C8F625CBB06A}" srcOrd="2" destOrd="0" presId="urn:microsoft.com/office/officeart/2005/8/layout/orgChart1"/>
    <dgm:cxn modelId="{E424724B-717C-498F-9D26-4A55A62D8B12}" type="presParOf" srcId="{FBAAFEF0-B0D5-40F5-A9A7-C5BCC3D146EB}" destId="{43B76631-194A-4F8D-87EF-440805EE53B2}" srcOrd="2" destOrd="0" presId="urn:microsoft.com/office/officeart/2005/8/layout/orgChart1"/>
    <dgm:cxn modelId="{6B854B61-361A-4512-8B80-E66A5C70B49B}" type="presParOf" srcId="{FBAAFEF0-B0D5-40F5-A9A7-C5BCC3D146EB}" destId="{4F53CCBF-BF4D-455B-AD0C-063D3A5A7AEC}" srcOrd="3" destOrd="0" presId="urn:microsoft.com/office/officeart/2005/8/layout/orgChart1"/>
    <dgm:cxn modelId="{EBC59501-2C07-457D-B46B-DF36FA230E68}" type="presParOf" srcId="{4F53CCBF-BF4D-455B-AD0C-063D3A5A7AEC}" destId="{4F6AE6E5-9DA8-4443-9E36-97DF23EFF6EB}" srcOrd="0" destOrd="0" presId="urn:microsoft.com/office/officeart/2005/8/layout/orgChart1"/>
    <dgm:cxn modelId="{DD68923E-A5FD-4D11-BCD5-B3F4E76E2A2B}" type="presParOf" srcId="{4F6AE6E5-9DA8-4443-9E36-97DF23EFF6EB}" destId="{6BD619B0-7BB0-4CE2-B32C-BFB59AC8FC63}" srcOrd="0" destOrd="0" presId="urn:microsoft.com/office/officeart/2005/8/layout/orgChart1"/>
    <dgm:cxn modelId="{1A695430-4E8D-443F-A714-96E173ED837A}" type="presParOf" srcId="{4F6AE6E5-9DA8-4443-9E36-97DF23EFF6EB}" destId="{294849FB-4CBF-413E-B0D3-316AE069A902}" srcOrd="1" destOrd="0" presId="urn:microsoft.com/office/officeart/2005/8/layout/orgChart1"/>
    <dgm:cxn modelId="{8FE518FE-F55C-409A-A67B-DB92C9AF69B3}" type="presParOf" srcId="{4F53CCBF-BF4D-455B-AD0C-063D3A5A7AEC}" destId="{A114E343-0205-4E62-88B1-0E5A38852714}" srcOrd="1" destOrd="0" presId="urn:microsoft.com/office/officeart/2005/8/layout/orgChart1"/>
    <dgm:cxn modelId="{12FD7386-B3C2-4FD0-9002-249D645F187E}" type="presParOf" srcId="{4F53CCBF-BF4D-455B-AD0C-063D3A5A7AEC}" destId="{74C14171-2281-4A49-9932-E687B66B178C}" srcOrd="2" destOrd="0" presId="urn:microsoft.com/office/officeart/2005/8/layout/orgChart1"/>
    <dgm:cxn modelId="{A14D6023-0A1B-4AC9-B9E1-6B113F1E1916}" type="presParOf" srcId="{3C3133D2-A809-4009-B2D6-5CCC3639D553}" destId="{230C7D9E-42E6-4BBA-9504-E709FCD7171B}" srcOrd="2" destOrd="0" presId="urn:microsoft.com/office/officeart/2005/8/layout/orgChart1"/>
    <dgm:cxn modelId="{165AD50F-0F54-4992-95C8-8D5EC78635DB}" type="presParOf" srcId="{EF9D0A62-FF6F-4BD2-BBF0-9911FFC4B555}" destId="{6F3248D8-86AD-4198-B221-137C1FDE3F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8434E-1E96-40C1-82C8-FEEC13245BC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A8E400-1FD2-4788-B359-683DCEFFFAB6}">
      <dgm:prSet custT="1"/>
      <dgm:spPr/>
      <dgm:t>
        <a:bodyPr/>
        <a:lstStyle/>
        <a:p>
          <a:pPr rtl="0"/>
          <a:r>
            <a:rPr lang="en-US" sz="1800" b="0" i="0" smtClean="0"/>
            <a:t>What underlying disorders</a:t>
          </a:r>
          <a:endParaRPr lang="ar-EG" sz="1800"/>
        </a:p>
      </dgm:t>
    </dgm:pt>
    <dgm:pt modelId="{CB51C512-1605-4142-83CE-2F180C132985}" type="parTrans" cxnId="{95F4C437-20D2-43B6-955B-A20C64ADCD12}">
      <dgm:prSet/>
      <dgm:spPr/>
      <dgm:t>
        <a:bodyPr/>
        <a:lstStyle/>
        <a:p>
          <a:endParaRPr lang="en-US"/>
        </a:p>
      </dgm:t>
    </dgm:pt>
    <dgm:pt modelId="{28F0163E-45CD-46AC-A25A-AF5F41DAA8AA}" type="sibTrans" cxnId="{95F4C437-20D2-43B6-955B-A20C64ADCD12}">
      <dgm:prSet/>
      <dgm:spPr/>
      <dgm:t>
        <a:bodyPr/>
        <a:lstStyle/>
        <a:p>
          <a:endParaRPr lang="en-US"/>
        </a:p>
      </dgm:t>
    </dgm:pt>
    <dgm:pt modelId="{BCD85E37-6096-4F3A-8666-7A92523A25C5}">
      <dgm:prSet custT="1"/>
      <dgm:spPr/>
      <dgm:t>
        <a:bodyPr/>
        <a:lstStyle/>
        <a:p>
          <a:pPr rtl="0"/>
          <a:r>
            <a:rPr lang="en-US" sz="1800" b="0" i="0" smtClean="0"/>
            <a:t>type I cryoglobulinemia</a:t>
          </a:r>
          <a:endParaRPr lang="ar-EG" sz="1800"/>
        </a:p>
      </dgm:t>
    </dgm:pt>
    <dgm:pt modelId="{EB47821F-9D86-4714-96BA-481ED280E502}" type="parTrans" cxnId="{4192DAEE-E424-46F3-A718-BCFB162C3180}">
      <dgm:prSet/>
      <dgm:spPr/>
      <dgm:t>
        <a:bodyPr/>
        <a:lstStyle/>
        <a:p>
          <a:endParaRPr lang="en-US" sz="4000"/>
        </a:p>
      </dgm:t>
    </dgm:pt>
    <dgm:pt modelId="{91D67E1E-7AB2-4BEE-8B61-0C2988BF9DA6}" type="sibTrans" cxnId="{4192DAEE-E424-46F3-A718-BCFB162C3180}">
      <dgm:prSet/>
      <dgm:spPr/>
      <dgm:t>
        <a:bodyPr/>
        <a:lstStyle/>
        <a:p>
          <a:endParaRPr lang="en-US"/>
        </a:p>
      </dgm:t>
    </dgm:pt>
    <dgm:pt modelId="{CFD3068F-8269-4F0C-9B33-6F6E997A294A}">
      <dgm:prSet custT="1"/>
      <dgm:spPr/>
      <dgm:t>
        <a:bodyPr/>
        <a:lstStyle/>
        <a:p>
          <a:pPr rtl="0"/>
          <a:r>
            <a:rPr lang="en-US" sz="1800" b="0" i="0" smtClean="0"/>
            <a:t>Lymphoproliferative disorders which are associated with monoclonal Ig production 6.   </a:t>
          </a:r>
          <a:endParaRPr lang="ar-EG" sz="1800"/>
        </a:p>
      </dgm:t>
    </dgm:pt>
    <dgm:pt modelId="{6E3878E3-4B8B-41AC-927E-F880FE13FAA6}" type="parTrans" cxnId="{C718AED6-8ACB-44E9-A4A0-127A189C911D}">
      <dgm:prSet/>
      <dgm:spPr/>
      <dgm:t>
        <a:bodyPr/>
        <a:lstStyle/>
        <a:p>
          <a:endParaRPr lang="en-US" sz="4000"/>
        </a:p>
      </dgm:t>
    </dgm:pt>
    <dgm:pt modelId="{CD37674E-25AC-4628-B6A6-505EACB6C504}" type="sibTrans" cxnId="{C718AED6-8ACB-44E9-A4A0-127A189C911D}">
      <dgm:prSet/>
      <dgm:spPr/>
      <dgm:t>
        <a:bodyPr/>
        <a:lstStyle/>
        <a:p>
          <a:endParaRPr lang="en-US"/>
        </a:p>
      </dgm:t>
    </dgm:pt>
    <dgm:pt modelId="{11B9D8A9-DEBF-46ED-959F-A393B4466739}">
      <dgm:prSet custT="1"/>
      <dgm:spPr/>
      <dgm:t>
        <a:bodyPr/>
        <a:lstStyle/>
        <a:p>
          <a:pPr rtl="0"/>
          <a:r>
            <a:rPr lang="en-US" sz="1800" b="0" i="0" smtClean="0"/>
            <a:t>MC</a:t>
          </a:r>
          <a:endParaRPr lang="ar-EG" sz="1800"/>
        </a:p>
      </dgm:t>
    </dgm:pt>
    <dgm:pt modelId="{011D9A89-C8EA-4984-A9CC-8F57BE730509}" type="parTrans" cxnId="{A40A21FD-BB44-4BF1-A016-ED1F0AF51757}">
      <dgm:prSet/>
      <dgm:spPr/>
      <dgm:t>
        <a:bodyPr/>
        <a:lstStyle/>
        <a:p>
          <a:endParaRPr lang="en-US" sz="4000"/>
        </a:p>
      </dgm:t>
    </dgm:pt>
    <dgm:pt modelId="{748B63CF-2FD1-4070-A8FB-AFF8ABA7375A}" type="sibTrans" cxnId="{A40A21FD-BB44-4BF1-A016-ED1F0AF51757}">
      <dgm:prSet/>
      <dgm:spPr/>
      <dgm:t>
        <a:bodyPr/>
        <a:lstStyle/>
        <a:p>
          <a:endParaRPr lang="en-US"/>
        </a:p>
      </dgm:t>
    </dgm:pt>
    <dgm:pt modelId="{2874D3B0-7B9D-4364-BB03-B3DE1D0CF813}">
      <dgm:prSet custT="1"/>
      <dgm:spPr/>
      <dgm:t>
        <a:bodyPr/>
        <a:lstStyle/>
        <a:p>
          <a:pPr rtl="0"/>
          <a:r>
            <a:rPr lang="en-US" sz="1800" b="0" i="0" dirty="0" smtClean="0"/>
            <a:t>Infections </a:t>
          </a:r>
          <a:endParaRPr lang="ar-EG" sz="1800" dirty="0"/>
        </a:p>
      </dgm:t>
    </dgm:pt>
    <dgm:pt modelId="{20725429-5BD9-4C90-A39B-2889CD59B6B9}" type="parTrans" cxnId="{E199D50A-F211-4ABA-AA06-8906E17E3E30}">
      <dgm:prSet/>
      <dgm:spPr/>
      <dgm:t>
        <a:bodyPr/>
        <a:lstStyle/>
        <a:p>
          <a:endParaRPr lang="en-US" sz="4000"/>
        </a:p>
      </dgm:t>
    </dgm:pt>
    <dgm:pt modelId="{D1703F70-C3C5-4936-B6D7-19419E3552AD}" type="sibTrans" cxnId="{E199D50A-F211-4ABA-AA06-8906E17E3E30}">
      <dgm:prSet/>
      <dgm:spPr/>
      <dgm:t>
        <a:bodyPr/>
        <a:lstStyle/>
        <a:p>
          <a:endParaRPr lang="en-US"/>
        </a:p>
      </dgm:t>
    </dgm:pt>
    <dgm:pt modelId="{3366A04A-7002-4846-8CE9-ABBDAF5E8823}">
      <dgm:prSet custT="1"/>
      <dgm:spPr/>
      <dgm:t>
        <a:bodyPr/>
        <a:lstStyle/>
        <a:p>
          <a:pPr rtl="0"/>
          <a:r>
            <a:rPr lang="en-US" sz="1800" b="0" i="0" dirty="0" smtClean="0"/>
            <a:t>autoimmune/ </a:t>
          </a:r>
          <a:r>
            <a:rPr lang="en-US" sz="1800" b="0" i="0" dirty="0" err="1" smtClean="0"/>
            <a:t>autoinflammatory</a:t>
          </a:r>
          <a:r>
            <a:rPr lang="en-US" sz="1800" b="0" i="0" dirty="0" smtClean="0"/>
            <a:t> diseases</a:t>
          </a:r>
          <a:endParaRPr lang="ar-EG" sz="1800" dirty="0"/>
        </a:p>
      </dgm:t>
    </dgm:pt>
    <dgm:pt modelId="{C831C91C-785E-4528-A321-D87D48587413}" type="parTrans" cxnId="{73DE265D-D2BA-4B17-862B-445975BC2FDF}">
      <dgm:prSet/>
      <dgm:spPr/>
      <dgm:t>
        <a:bodyPr/>
        <a:lstStyle/>
        <a:p>
          <a:endParaRPr lang="en-US" sz="4000"/>
        </a:p>
      </dgm:t>
    </dgm:pt>
    <dgm:pt modelId="{46234A0F-CA13-4E23-854D-7DF3CBEEA85A}" type="sibTrans" cxnId="{73DE265D-D2BA-4B17-862B-445975BC2FDF}">
      <dgm:prSet/>
      <dgm:spPr/>
      <dgm:t>
        <a:bodyPr/>
        <a:lstStyle/>
        <a:p>
          <a:endParaRPr lang="en-US"/>
        </a:p>
      </dgm:t>
    </dgm:pt>
    <dgm:pt modelId="{7DF01C62-0D9E-4005-8F9B-A4BA7631C3D7}">
      <dgm:prSet custT="1"/>
      <dgm:spPr/>
      <dgm:t>
        <a:bodyPr/>
        <a:lstStyle/>
        <a:p>
          <a:pPr rtl="0"/>
          <a:r>
            <a:rPr lang="en-US" sz="1800" b="0" i="0" smtClean="0"/>
            <a:t>Lymphoproliferative processes. </a:t>
          </a:r>
          <a:endParaRPr lang="ar-EG" sz="1800"/>
        </a:p>
      </dgm:t>
    </dgm:pt>
    <dgm:pt modelId="{02D30EC4-5E0D-4428-8536-2E387EE14BF3}" type="parTrans" cxnId="{8716DFF1-AE5D-4A5C-A243-FF480E651192}">
      <dgm:prSet/>
      <dgm:spPr/>
      <dgm:t>
        <a:bodyPr/>
        <a:lstStyle/>
        <a:p>
          <a:endParaRPr lang="en-US" sz="4000"/>
        </a:p>
      </dgm:t>
    </dgm:pt>
    <dgm:pt modelId="{F175F222-9B95-402D-9D4B-6ED2963EE623}" type="sibTrans" cxnId="{8716DFF1-AE5D-4A5C-A243-FF480E651192}">
      <dgm:prSet/>
      <dgm:spPr/>
      <dgm:t>
        <a:bodyPr/>
        <a:lstStyle/>
        <a:p>
          <a:endParaRPr lang="en-US"/>
        </a:p>
      </dgm:t>
    </dgm:pt>
    <dgm:pt modelId="{347976AA-89A6-48CF-B698-8424F88A0F6A}">
      <dgm:prSet custT="1"/>
      <dgm:spPr/>
      <dgm:t>
        <a:bodyPr/>
        <a:lstStyle/>
        <a:p>
          <a:pPr rtl="0"/>
          <a:r>
            <a:rPr lang="en-US" sz="1800" b="0" i="0" smtClean="0"/>
            <a:t>Only (&lt;5%) are truly “essential” cryoglobulinemia.</a:t>
          </a:r>
          <a:endParaRPr lang="ar-EG" sz="1800"/>
        </a:p>
      </dgm:t>
    </dgm:pt>
    <dgm:pt modelId="{C517DE24-43EF-40ED-9133-2912B0C885F2}" type="parTrans" cxnId="{A34C38F8-D0A3-4D35-B8B5-B31A51485DD4}">
      <dgm:prSet/>
      <dgm:spPr/>
      <dgm:t>
        <a:bodyPr/>
        <a:lstStyle/>
        <a:p>
          <a:endParaRPr lang="en-US" sz="4000"/>
        </a:p>
      </dgm:t>
    </dgm:pt>
    <dgm:pt modelId="{5671095A-DD0C-478C-96F6-73883E77E0C8}" type="sibTrans" cxnId="{A34C38F8-D0A3-4D35-B8B5-B31A51485DD4}">
      <dgm:prSet/>
      <dgm:spPr/>
      <dgm:t>
        <a:bodyPr/>
        <a:lstStyle/>
        <a:p>
          <a:endParaRPr lang="en-US"/>
        </a:p>
      </dgm:t>
    </dgm:pt>
    <dgm:pt modelId="{1C716922-8819-4FC3-A65E-22F58C41FA9A}">
      <dgm:prSet/>
      <dgm:spPr/>
      <dgm:t>
        <a:bodyPr/>
        <a:lstStyle/>
        <a:p>
          <a:r>
            <a:rPr lang="en-US" b="0" i="0" smtClean="0"/>
            <a:t>HCV infection, the most common</a:t>
          </a:r>
          <a:endParaRPr lang="en-US"/>
        </a:p>
      </dgm:t>
    </dgm:pt>
    <dgm:pt modelId="{F1FE6CEE-E72A-4538-BB66-C71AA172C262}" type="parTrans" cxnId="{70033F4D-F244-4877-A3EE-1952103CF2F5}">
      <dgm:prSet/>
      <dgm:spPr/>
      <dgm:t>
        <a:bodyPr/>
        <a:lstStyle/>
        <a:p>
          <a:endParaRPr lang="en-US"/>
        </a:p>
      </dgm:t>
    </dgm:pt>
    <dgm:pt modelId="{D8E79FE5-CD7C-4368-B59E-96963280616D}" type="sibTrans" cxnId="{70033F4D-F244-4877-A3EE-1952103CF2F5}">
      <dgm:prSet/>
      <dgm:spPr/>
      <dgm:t>
        <a:bodyPr/>
        <a:lstStyle/>
        <a:p>
          <a:endParaRPr lang="en-US"/>
        </a:p>
      </dgm:t>
    </dgm:pt>
    <dgm:pt modelId="{C307E802-9BEC-44FE-942D-B4F13AA48554}" type="pres">
      <dgm:prSet presAssocID="{1478434E-1E96-40C1-82C8-FEEC13245B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9F483B-634D-4AE4-AE54-2D4495118870}" type="pres">
      <dgm:prSet presAssocID="{D7A8E400-1FD2-4788-B359-683DCEFFFAB6}" presName="hierRoot1" presStyleCnt="0">
        <dgm:presLayoutVars>
          <dgm:hierBranch val="init"/>
        </dgm:presLayoutVars>
      </dgm:prSet>
      <dgm:spPr/>
    </dgm:pt>
    <dgm:pt modelId="{B2C1C29E-BCE7-4F4D-B187-E43BADE00607}" type="pres">
      <dgm:prSet presAssocID="{D7A8E400-1FD2-4788-B359-683DCEFFFAB6}" presName="rootComposite1" presStyleCnt="0"/>
      <dgm:spPr/>
    </dgm:pt>
    <dgm:pt modelId="{0E772049-D2B8-41EC-8853-BB33CCB83198}" type="pres">
      <dgm:prSet presAssocID="{D7A8E400-1FD2-4788-B359-683DCEFFFAB6}" presName="rootText1" presStyleLbl="node0" presStyleIdx="0" presStyleCnt="1" custScaleX="257522" custScaleY="134666">
        <dgm:presLayoutVars>
          <dgm:chPref val="3"/>
        </dgm:presLayoutVars>
      </dgm:prSet>
      <dgm:spPr/>
    </dgm:pt>
    <dgm:pt modelId="{373258E5-FCF1-4305-9242-90E427B9026D}" type="pres">
      <dgm:prSet presAssocID="{D7A8E400-1FD2-4788-B359-683DCEFFFAB6}" presName="rootConnector1" presStyleLbl="node1" presStyleIdx="0" presStyleCnt="0"/>
      <dgm:spPr/>
    </dgm:pt>
    <dgm:pt modelId="{9B5B73BF-5A61-4F78-9E21-BF6D9AB39B71}" type="pres">
      <dgm:prSet presAssocID="{D7A8E400-1FD2-4788-B359-683DCEFFFAB6}" presName="hierChild2" presStyleCnt="0"/>
      <dgm:spPr/>
    </dgm:pt>
    <dgm:pt modelId="{A7E5F838-CA9E-4700-A400-53769F588558}" type="pres">
      <dgm:prSet presAssocID="{EB47821F-9D86-4714-96BA-481ED280E502}" presName="Name37" presStyleLbl="parChTrans1D2" presStyleIdx="0" presStyleCnt="2" custSzX="3328041" custSzY="590291"/>
      <dgm:spPr/>
    </dgm:pt>
    <dgm:pt modelId="{B76DCE8A-E4A7-4360-A504-12976EB0D605}" type="pres">
      <dgm:prSet presAssocID="{BCD85E37-6096-4F3A-8666-7A92523A25C5}" presName="hierRoot2" presStyleCnt="0">
        <dgm:presLayoutVars>
          <dgm:hierBranch/>
        </dgm:presLayoutVars>
      </dgm:prSet>
      <dgm:spPr/>
    </dgm:pt>
    <dgm:pt modelId="{55E958AE-B7BE-4BEC-AC24-A0238225BB2B}" type="pres">
      <dgm:prSet presAssocID="{BCD85E37-6096-4F3A-8666-7A92523A25C5}" presName="rootComposite" presStyleCnt="0"/>
      <dgm:spPr/>
    </dgm:pt>
    <dgm:pt modelId="{FFFD0EE9-92CD-4AE5-B9DC-D23C6E33C7D2}" type="pres">
      <dgm:prSet presAssocID="{BCD85E37-6096-4F3A-8666-7A92523A25C5}" presName="rootText" presStyleLbl="node2" presStyleIdx="0" presStyleCnt="2" custScaleX="123044" custScaleY="134666">
        <dgm:presLayoutVars>
          <dgm:chPref val="3"/>
        </dgm:presLayoutVars>
      </dgm:prSet>
      <dgm:spPr/>
    </dgm:pt>
    <dgm:pt modelId="{BC18E911-1442-4985-A99A-1A65F7069361}" type="pres">
      <dgm:prSet presAssocID="{BCD85E37-6096-4F3A-8666-7A92523A25C5}" presName="rootConnector" presStyleLbl="node2" presStyleIdx="0" presStyleCnt="2"/>
      <dgm:spPr/>
    </dgm:pt>
    <dgm:pt modelId="{D09411CF-61A9-43D1-91F2-47CF121A6E8A}" type="pres">
      <dgm:prSet presAssocID="{BCD85E37-6096-4F3A-8666-7A92523A25C5}" presName="hierChild4" presStyleCnt="0"/>
      <dgm:spPr/>
    </dgm:pt>
    <dgm:pt modelId="{448259AA-58AC-4A09-ACB4-A9824EF5B37D}" type="pres">
      <dgm:prSet presAssocID="{6E3878E3-4B8B-41AC-927E-F880FE13FAA6}" presName="Name35" presStyleLbl="parChTrans1D3" presStyleIdx="0" presStyleCnt="5" custSzX="96880" custSzY="590291"/>
      <dgm:spPr/>
    </dgm:pt>
    <dgm:pt modelId="{FFAE36CA-F61A-4485-BD6E-3699F1A31D6E}" type="pres">
      <dgm:prSet presAssocID="{CFD3068F-8269-4F0C-9B33-6F6E997A294A}" presName="hierRoot2" presStyleCnt="0">
        <dgm:presLayoutVars>
          <dgm:hierBranch val="init"/>
        </dgm:presLayoutVars>
      </dgm:prSet>
      <dgm:spPr/>
    </dgm:pt>
    <dgm:pt modelId="{5C9CCB34-9E4E-46DF-BE43-561D2CDE0B0B}" type="pres">
      <dgm:prSet presAssocID="{CFD3068F-8269-4F0C-9B33-6F6E997A294A}" presName="rootComposite" presStyleCnt="0"/>
      <dgm:spPr/>
    </dgm:pt>
    <dgm:pt modelId="{423C7D0D-371C-413B-A24B-1F117A396A15}" type="pres">
      <dgm:prSet presAssocID="{CFD3068F-8269-4F0C-9B33-6F6E997A294A}" presName="rootText" presStyleLbl="node3" presStyleIdx="0" presStyleCnt="5" custScaleX="123044" custScaleY="209390">
        <dgm:presLayoutVars>
          <dgm:chPref val="3"/>
        </dgm:presLayoutVars>
      </dgm:prSet>
      <dgm:spPr/>
    </dgm:pt>
    <dgm:pt modelId="{AAC6B08D-E46D-4311-8FF0-02DF378D11CC}" type="pres">
      <dgm:prSet presAssocID="{CFD3068F-8269-4F0C-9B33-6F6E997A294A}" presName="rootConnector" presStyleLbl="node3" presStyleIdx="0" presStyleCnt="5"/>
      <dgm:spPr/>
    </dgm:pt>
    <dgm:pt modelId="{F5147561-0DB9-4F3D-A433-DB7EC358E0CA}" type="pres">
      <dgm:prSet presAssocID="{CFD3068F-8269-4F0C-9B33-6F6E997A294A}" presName="hierChild4" presStyleCnt="0"/>
      <dgm:spPr/>
    </dgm:pt>
    <dgm:pt modelId="{2A06D617-3F9B-4C66-B108-558EFADDE764}" type="pres">
      <dgm:prSet presAssocID="{CFD3068F-8269-4F0C-9B33-6F6E997A294A}" presName="hierChild5" presStyleCnt="0"/>
      <dgm:spPr/>
    </dgm:pt>
    <dgm:pt modelId="{07A34BA5-793F-4234-BE8C-B985D10ABACF}" type="pres">
      <dgm:prSet presAssocID="{BCD85E37-6096-4F3A-8666-7A92523A25C5}" presName="hierChild5" presStyleCnt="0"/>
      <dgm:spPr/>
    </dgm:pt>
    <dgm:pt modelId="{CC32EA08-82AF-46B6-A05C-1CE1798C647A}" type="pres">
      <dgm:prSet presAssocID="{011D9A89-C8EA-4984-A9CC-8F57BE730509}" presName="Name37" presStyleLbl="parChTrans1D2" presStyleIdx="1" presStyleCnt="2" custSzX="3328041" custSzY="590291"/>
      <dgm:spPr/>
    </dgm:pt>
    <dgm:pt modelId="{C90BC47B-410C-4EF9-BA2F-82D37C927AC7}" type="pres">
      <dgm:prSet presAssocID="{11B9D8A9-DEBF-46ED-959F-A393B4466739}" presName="hierRoot2" presStyleCnt="0">
        <dgm:presLayoutVars>
          <dgm:hierBranch/>
        </dgm:presLayoutVars>
      </dgm:prSet>
      <dgm:spPr/>
    </dgm:pt>
    <dgm:pt modelId="{2458C5A4-FC33-4825-B402-96D7BE61A3D8}" type="pres">
      <dgm:prSet presAssocID="{11B9D8A9-DEBF-46ED-959F-A393B4466739}" presName="rootComposite" presStyleCnt="0"/>
      <dgm:spPr/>
    </dgm:pt>
    <dgm:pt modelId="{CA91A540-72B4-43BF-81D9-CE8902C76338}" type="pres">
      <dgm:prSet presAssocID="{11B9D8A9-DEBF-46ED-959F-A393B4466739}" presName="rootText" presStyleLbl="node2" presStyleIdx="1" presStyleCnt="2" custScaleX="123044" custScaleY="134666">
        <dgm:presLayoutVars>
          <dgm:chPref val="3"/>
        </dgm:presLayoutVars>
      </dgm:prSet>
      <dgm:spPr/>
    </dgm:pt>
    <dgm:pt modelId="{539A97C2-360C-4074-AD3F-5C5B068B590E}" type="pres">
      <dgm:prSet presAssocID="{11B9D8A9-DEBF-46ED-959F-A393B4466739}" presName="rootConnector" presStyleLbl="node2" presStyleIdx="1" presStyleCnt="2"/>
      <dgm:spPr/>
    </dgm:pt>
    <dgm:pt modelId="{8EFCFBFA-CB84-44F8-89EC-14FED2E86001}" type="pres">
      <dgm:prSet presAssocID="{11B9D8A9-DEBF-46ED-959F-A393B4466739}" presName="hierChild4" presStyleCnt="0"/>
      <dgm:spPr/>
    </dgm:pt>
    <dgm:pt modelId="{306249C2-BBB5-4F74-9FEC-16C383ADFFAB}" type="pres">
      <dgm:prSet presAssocID="{20725429-5BD9-4C90-A39B-2889CD59B6B9}" presName="Name35" presStyleLbl="parChTrans1D3" presStyleIdx="1" presStyleCnt="5" custSzX="3993649" custSzY="590291"/>
      <dgm:spPr/>
    </dgm:pt>
    <dgm:pt modelId="{910BDE30-3B49-4885-8C18-6ACD0FA3BDE7}" type="pres">
      <dgm:prSet presAssocID="{2874D3B0-7B9D-4364-BB03-B3DE1D0CF813}" presName="hierRoot2" presStyleCnt="0">
        <dgm:presLayoutVars>
          <dgm:hierBranch/>
        </dgm:presLayoutVars>
      </dgm:prSet>
      <dgm:spPr/>
    </dgm:pt>
    <dgm:pt modelId="{FA9876D5-0878-4DA9-A954-974A6C624DC1}" type="pres">
      <dgm:prSet presAssocID="{2874D3B0-7B9D-4364-BB03-B3DE1D0CF813}" presName="rootComposite" presStyleCnt="0"/>
      <dgm:spPr/>
    </dgm:pt>
    <dgm:pt modelId="{28445FFB-BF39-4101-8D16-C382C302ED99}" type="pres">
      <dgm:prSet presAssocID="{2874D3B0-7B9D-4364-BB03-B3DE1D0CF813}" presName="rootText" presStyleLbl="node3" presStyleIdx="1" presStyleCnt="5" custScaleX="123044" custScaleY="134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4FE02-DB92-4CB7-943A-7DAE9B50D506}" type="pres">
      <dgm:prSet presAssocID="{2874D3B0-7B9D-4364-BB03-B3DE1D0CF813}" presName="rootConnector" presStyleLbl="node3" presStyleIdx="1" presStyleCnt="5"/>
      <dgm:spPr/>
    </dgm:pt>
    <dgm:pt modelId="{8D25305E-382E-45DB-BAC4-17C6B3E56551}" type="pres">
      <dgm:prSet presAssocID="{2874D3B0-7B9D-4364-BB03-B3DE1D0CF813}" presName="hierChild4" presStyleCnt="0"/>
      <dgm:spPr/>
    </dgm:pt>
    <dgm:pt modelId="{BE1CDCAA-0DD5-4FFC-9514-3F12D362E1AA}" type="pres">
      <dgm:prSet presAssocID="{F1FE6CEE-E72A-4538-BB66-C71AA172C262}" presName="Name35" presStyleLbl="parChTrans1D4" presStyleIdx="0" presStyleCnt="1"/>
      <dgm:spPr/>
    </dgm:pt>
    <dgm:pt modelId="{BE1F4EC0-5B79-4F4A-9852-DFA0A313DF13}" type="pres">
      <dgm:prSet presAssocID="{1C716922-8819-4FC3-A65E-22F58C41FA9A}" presName="hierRoot2" presStyleCnt="0">
        <dgm:presLayoutVars>
          <dgm:hierBranch val="init"/>
        </dgm:presLayoutVars>
      </dgm:prSet>
      <dgm:spPr/>
    </dgm:pt>
    <dgm:pt modelId="{0AE4914B-EA05-49E8-88B6-35AE326719CF}" type="pres">
      <dgm:prSet presAssocID="{1C716922-8819-4FC3-A65E-22F58C41FA9A}" presName="rootComposite" presStyleCnt="0"/>
      <dgm:spPr/>
    </dgm:pt>
    <dgm:pt modelId="{D5EC665C-3ACD-4975-90C0-D12CC9217679}" type="pres">
      <dgm:prSet presAssocID="{1C716922-8819-4FC3-A65E-22F58C41FA9A}" presName="rootText" presStyleLbl="node4" presStyleIdx="0" presStyleCnt="1" custScaleY="111329">
        <dgm:presLayoutVars>
          <dgm:chPref val="3"/>
        </dgm:presLayoutVars>
      </dgm:prSet>
      <dgm:spPr/>
    </dgm:pt>
    <dgm:pt modelId="{36754197-C08C-4722-9F91-BCD93D33F782}" type="pres">
      <dgm:prSet presAssocID="{1C716922-8819-4FC3-A65E-22F58C41FA9A}" presName="rootConnector" presStyleLbl="node4" presStyleIdx="0" presStyleCnt="1"/>
      <dgm:spPr/>
    </dgm:pt>
    <dgm:pt modelId="{9C149170-1AC7-47EB-86F5-7D40EAFD67D1}" type="pres">
      <dgm:prSet presAssocID="{1C716922-8819-4FC3-A65E-22F58C41FA9A}" presName="hierChild4" presStyleCnt="0"/>
      <dgm:spPr/>
    </dgm:pt>
    <dgm:pt modelId="{98A68D3A-E2F2-40F1-9C45-DF3F011708CA}" type="pres">
      <dgm:prSet presAssocID="{1C716922-8819-4FC3-A65E-22F58C41FA9A}" presName="hierChild5" presStyleCnt="0"/>
      <dgm:spPr/>
    </dgm:pt>
    <dgm:pt modelId="{83788216-734E-46D9-85A1-FB10EFBEDB7F}" type="pres">
      <dgm:prSet presAssocID="{2874D3B0-7B9D-4364-BB03-B3DE1D0CF813}" presName="hierChild5" presStyleCnt="0"/>
      <dgm:spPr/>
    </dgm:pt>
    <dgm:pt modelId="{17538214-B691-4038-AD51-377E45550392}" type="pres">
      <dgm:prSet presAssocID="{C831C91C-785E-4528-A321-D87D48587413}" presName="Name35" presStyleLbl="parChTrans1D3" presStyleIdx="2" presStyleCnt="5" custSzX="1331216" custSzY="590291"/>
      <dgm:spPr/>
    </dgm:pt>
    <dgm:pt modelId="{D4C89186-201E-46CE-99D0-6B8DCC3D0EF6}" type="pres">
      <dgm:prSet presAssocID="{3366A04A-7002-4846-8CE9-ABBDAF5E8823}" presName="hierRoot2" presStyleCnt="0">
        <dgm:presLayoutVars>
          <dgm:hierBranch val="init"/>
        </dgm:presLayoutVars>
      </dgm:prSet>
      <dgm:spPr/>
    </dgm:pt>
    <dgm:pt modelId="{310BDA52-B6B0-4430-837F-A565AAE739D5}" type="pres">
      <dgm:prSet presAssocID="{3366A04A-7002-4846-8CE9-ABBDAF5E8823}" presName="rootComposite" presStyleCnt="0"/>
      <dgm:spPr/>
    </dgm:pt>
    <dgm:pt modelId="{68BC7A48-C3C9-4882-A2FA-C914ED0EA8B5}" type="pres">
      <dgm:prSet presAssocID="{3366A04A-7002-4846-8CE9-ABBDAF5E8823}" presName="rootText" presStyleLbl="node3" presStyleIdx="2" presStyleCnt="5" custScaleX="123044" custScaleY="134666">
        <dgm:presLayoutVars>
          <dgm:chPref val="3"/>
        </dgm:presLayoutVars>
      </dgm:prSet>
      <dgm:spPr/>
    </dgm:pt>
    <dgm:pt modelId="{680DF1A0-D193-463E-B7F2-BC22390F3B64}" type="pres">
      <dgm:prSet presAssocID="{3366A04A-7002-4846-8CE9-ABBDAF5E8823}" presName="rootConnector" presStyleLbl="node3" presStyleIdx="2" presStyleCnt="5"/>
      <dgm:spPr/>
    </dgm:pt>
    <dgm:pt modelId="{7E007719-19E4-45A3-BCD7-88F92B4514FC}" type="pres">
      <dgm:prSet presAssocID="{3366A04A-7002-4846-8CE9-ABBDAF5E8823}" presName="hierChild4" presStyleCnt="0"/>
      <dgm:spPr/>
    </dgm:pt>
    <dgm:pt modelId="{18B8DEA1-5FEB-439F-9988-27F97450727C}" type="pres">
      <dgm:prSet presAssocID="{3366A04A-7002-4846-8CE9-ABBDAF5E8823}" presName="hierChild5" presStyleCnt="0"/>
      <dgm:spPr/>
    </dgm:pt>
    <dgm:pt modelId="{A3955D55-17BE-4C9A-BEE2-984E54392909}" type="pres">
      <dgm:prSet presAssocID="{02D30EC4-5E0D-4428-8536-2E387EE14BF3}" presName="Name35" presStyleLbl="parChTrans1D3" presStyleIdx="3" presStyleCnt="5" custSzX="1331216" custSzY="590291"/>
      <dgm:spPr/>
    </dgm:pt>
    <dgm:pt modelId="{BD99C2A3-10EB-499F-9369-2567BEB2C656}" type="pres">
      <dgm:prSet presAssocID="{7DF01C62-0D9E-4005-8F9B-A4BA7631C3D7}" presName="hierRoot2" presStyleCnt="0">
        <dgm:presLayoutVars>
          <dgm:hierBranch val="init"/>
        </dgm:presLayoutVars>
      </dgm:prSet>
      <dgm:spPr/>
    </dgm:pt>
    <dgm:pt modelId="{A15333D0-3206-413C-919F-1F515F57B233}" type="pres">
      <dgm:prSet presAssocID="{7DF01C62-0D9E-4005-8F9B-A4BA7631C3D7}" presName="rootComposite" presStyleCnt="0"/>
      <dgm:spPr/>
    </dgm:pt>
    <dgm:pt modelId="{912E705E-F5B6-430F-8116-F08442EE52C3}" type="pres">
      <dgm:prSet presAssocID="{7DF01C62-0D9E-4005-8F9B-A4BA7631C3D7}" presName="rootText" presStyleLbl="node3" presStyleIdx="3" presStyleCnt="5" custScaleX="123044" custScaleY="134666">
        <dgm:presLayoutVars>
          <dgm:chPref val="3"/>
        </dgm:presLayoutVars>
      </dgm:prSet>
      <dgm:spPr/>
    </dgm:pt>
    <dgm:pt modelId="{F5D4D21B-B7E6-4E63-B215-88DF724FECAA}" type="pres">
      <dgm:prSet presAssocID="{7DF01C62-0D9E-4005-8F9B-A4BA7631C3D7}" presName="rootConnector" presStyleLbl="node3" presStyleIdx="3" presStyleCnt="5"/>
      <dgm:spPr/>
    </dgm:pt>
    <dgm:pt modelId="{E25358DF-A2C3-487E-8503-4306C43A0D7D}" type="pres">
      <dgm:prSet presAssocID="{7DF01C62-0D9E-4005-8F9B-A4BA7631C3D7}" presName="hierChild4" presStyleCnt="0"/>
      <dgm:spPr/>
    </dgm:pt>
    <dgm:pt modelId="{8A5DAE70-DECF-4599-931C-24341D7B5FD3}" type="pres">
      <dgm:prSet presAssocID="{7DF01C62-0D9E-4005-8F9B-A4BA7631C3D7}" presName="hierChild5" presStyleCnt="0"/>
      <dgm:spPr/>
    </dgm:pt>
    <dgm:pt modelId="{1142EE30-6EEA-4978-8E61-D1E6C4B9176B}" type="pres">
      <dgm:prSet presAssocID="{C517DE24-43EF-40ED-9133-2912B0C885F2}" presName="Name35" presStyleLbl="parChTrans1D3" presStyleIdx="4" presStyleCnt="5" custSzX="3993649" custSzY="590291"/>
      <dgm:spPr/>
    </dgm:pt>
    <dgm:pt modelId="{2895AB1E-CB9C-4A16-9BBF-919886F30F69}" type="pres">
      <dgm:prSet presAssocID="{347976AA-89A6-48CF-B698-8424F88A0F6A}" presName="hierRoot2" presStyleCnt="0">
        <dgm:presLayoutVars>
          <dgm:hierBranch val="init"/>
        </dgm:presLayoutVars>
      </dgm:prSet>
      <dgm:spPr/>
    </dgm:pt>
    <dgm:pt modelId="{58A6C3BB-21A4-40EE-A15D-4AAAF60B8A3F}" type="pres">
      <dgm:prSet presAssocID="{347976AA-89A6-48CF-B698-8424F88A0F6A}" presName="rootComposite" presStyleCnt="0"/>
      <dgm:spPr/>
    </dgm:pt>
    <dgm:pt modelId="{85D9A237-C129-43E5-8C15-723991A9E682}" type="pres">
      <dgm:prSet presAssocID="{347976AA-89A6-48CF-B698-8424F88A0F6A}" presName="rootText" presStyleLbl="node3" presStyleIdx="4" presStyleCnt="5" custScaleX="123044" custScaleY="134666">
        <dgm:presLayoutVars>
          <dgm:chPref val="3"/>
        </dgm:presLayoutVars>
      </dgm:prSet>
      <dgm:spPr/>
    </dgm:pt>
    <dgm:pt modelId="{F457164B-92DD-43C9-966B-6C1B94D9C843}" type="pres">
      <dgm:prSet presAssocID="{347976AA-89A6-48CF-B698-8424F88A0F6A}" presName="rootConnector" presStyleLbl="node3" presStyleIdx="4" presStyleCnt="5"/>
      <dgm:spPr/>
    </dgm:pt>
    <dgm:pt modelId="{F170C528-3F2C-45D8-AD6D-610C5A5CB985}" type="pres">
      <dgm:prSet presAssocID="{347976AA-89A6-48CF-B698-8424F88A0F6A}" presName="hierChild4" presStyleCnt="0"/>
      <dgm:spPr/>
    </dgm:pt>
    <dgm:pt modelId="{BD9EA815-7ACC-49C8-A62C-F3D764270D27}" type="pres">
      <dgm:prSet presAssocID="{347976AA-89A6-48CF-B698-8424F88A0F6A}" presName="hierChild5" presStyleCnt="0"/>
      <dgm:spPr/>
    </dgm:pt>
    <dgm:pt modelId="{AC734BD8-4DD7-475F-9E3C-76A58D70CE64}" type="pres">
      <dgm:prSet presAssocID="{11B9D8A9-DEBF-46ED-959F-A393B4466739}" presName="hierChild5" presStyleCnt="0"/>
      <dgm:spPr/>
    </dgm:pt>
    <dgm:pt modelId="{574B7332-B309-44B1-8E7E-9C4DE2FE58F0}" type="pres">
      <dgm:prSet presAssocID="{D7A8E400-1FD2-4788-B359-683DCEFFFAB6}" presName="hierChild3" presStyleCnt="0"/>
      <dgm:spPr/>
    </dgm:pt>
  </dgm:ptLst>
  <dgm:cxnLst>
    <dgm:cxn modelId="{1BE10DD9-4153-4DEC-92BE-9D9BE0608D55}" type="presOf" srcId="{2874D3B0-7B9D-4364-BB03-B3DE1D0CF813}" destId="{28445FFB-BF39-4101-8D16-C382C302ED99}" srcOrd="0" destOrd="0" presId="urn:microsoft.com/office/officeart/2005/8/layout/orgChart1"/>
    <dgm:cxn modelId="{7C13A42E-926E-478A-8CD8-8A0DEAB485BB}" type="presOf" srcId="{1C716922-8819-4FC3-A65E-22F58C41FA9A}" destId="{D5EC665C-3ACD-4975-90C0-D12CC9217679}" srcOrd="0" destOrd="0" presId="urn:microsoft.com/office/officeart/2005/8/layout/orgChart1"/>
    <dgm:cxn modelId="{527D1EE3-66C3-478D-B7A6-4F827C3EC6C8}" type="presOf" srcId="{3366A04A-7002-4846-8CE9-ABBDAF5E8823}" destId="{68BC7A48-C3C9-4882-A2FA-C914ED0EA8B5}" srcOrd="0" destOrd="0" presId="urn:microsoft.com/office/officeart/2005/8/layout/orgChart1"/>
    <dgm:cxn modelId="{95F4C437-20D2-43B6-955B-A20C64ADCD12}" srcId="{1478434E-1E96-40C1-82C8-FEEC13245BC2}" destId="{D7A8E400-1FD2-4788-B359-683DCEFFFAB6}" srcOrd="0" destOrd="0" parTransId="{CB51C512-1605-4142-83CE-2F180C132985}" sibTransId="{28F0163E-45CD-46AC-A25A-AF5F41DAA8AA}"/>
    <dgm:cxn modelId="{E199D50A-F211-4ABA-AA06-8906E17E3E30}" srcId="{11B9D8A9-DEBF-46ED-959F-A393B4466739}" destId="{2874D3B0-7B9D-4364-BB03-B3DE1D0CF813}" srcOrd="0" destOrd="0" parTransId="{20725429-5BD9-4C90-A39B-2889CD59B6B9}" sibTransId="{D1703F70-C3C5-4936-B6D7-19419E3552AD}"/>
    <dgm:cxn modelId="{70033F4D-F244-4877-A3EE-1952103CF2F5}" srcId="{2874D3B0-7B9D-4364-BB03-B3DE1D0CF813}" destId="{1C716922-8819-4FC3-A65E-22F58C41FA9A}" srcOrd="0" destOrd="0" parTransId="{F1FE6CEE-E72A-4538-BB66-C71AA172C262}" sibTransId="{D8E79FE5-CD7C-4368-B59E-96963280616D}"/>
    <dgm:cxn modelId="{56540757-3D29-4390-8452-11ECEE3436BB}" type="presOf" srcId="{02D30EC4-5E0D-4428-8536-2E387EE14BF3}" destId="{A3955D55-17BE-4C9A-BEE2-984E54392909}" srcOrd="0" destOrd="0" presId="urn:microsoft.com/office/officeart/2005/8/layout/orgChart1"/>
    <dgm:cxn modelId="{20F98EF5-BFFB-4968-98D2-18CD5770F62B}" type="presOf" srcId="{2874D3B0-7B9D-4364-BB03-B3DE1D0CF813}" destId="{9934FE02-DB92-4CB7-943A-7DAE9B50D506}" srcOrd="1" destOrd="0" presId="urn:microsoft.com/office/officeart/2005/8/layout/orgChart1"/>
    <dgm:cxn modelId="{AF4140DD-7107-4033-A0A4-20DF9ABCBBBC}" type="presOf" srcId="{BCD85E37-6096-4F3A-8666-7A92523A25C5}" destId="{FFFD0EE9-92CD-4AE5-B9DC-D23C6E33C7D2}" srcOrd="0" destOrd="0" presId="urn:microsoft.com/office/officeart/2005/8/layout/orgChart1"/>
    <dgm:cxn modelId="{AC7F21D0-ADA4-4BD1-95A2-F9744F69273A}" type="presOf" srcId="{1478434E-1E96-40C1-82C8-FEEC13245BC2}" destId="{C307E802-9BEC-44FE-942D-B4F13AA48554}" srcOrd="0" destOrd="0" presId="urn:microsoft.com/office/officeart/2005/8/layout/orgChart1"/>
    <dgm:cxn modelId="{B22724AC-8D75-4F7D-AA6C-BAB35E84C89A}" type="presOf" srcId="{11B9D8A9-DEBF-46ED-959F-A393B4466739}" destId="{539A97C2-360C-4074-AD3F-5C5B068B590E}" srcOrd="1" destOrd="0" presId="urn:microsoft.com/office/officeart/2005/8/layout/orgChart1"/>
    <dgm:cxn modelId="{A34C38F8-D0A3-4D35-B8B5-B31A51485DD4}" srcId="{11B9D8A9-DEBF-46ED-959F-A393B4466739}" destId="{347976AA-89A6-48CF-B698-8424F88A0F6A}" srcOrd="3" destOrd="0" parTransId="{C517DE24-43EF-40ED-9133-2912B0C885F2}" sibTransId="{5671095A-DD0C-478C-96F6-73883E77E0C8}"/>
    <dgm:cxn modelId="{5A9E8BD8-412D-46AC-B341-7AE7BF6EE688}" type="presOf" srcId="{C517DE24-43EF-40ED-9133-2912B0C885F2}" destId="{1142EE30-6EEA-4978-8E61-D1E6C4B9176B}" srcOrd="0" destOrd="0" presId="urn:microsoft.com/office/officeart/2005/8/layout/orgChart1"/>
    <dgm:cxn modelId="{A9B31F47-6275-4C9E-912A-7CB5C6D0E15F}" type="presOf" srcId="{CFD3068F-8269-4F0C-9B33-6F6E997A294A}" destId="{AAC6B08D-E46D-4311-8FF0-02DF378D11CC}" srcOrd="1" destOrd="0" presId="urn:microsoft.com/office/officeart/2005/8/layout/orgChart1"/>
    <dgm:cxn modelId="{93A429CA-2A6A-4C06-A698-49F306246FB7}" type="presOf" srcId="{1C716922-8819-4FC3-A65E-22F58C41FA9A}" destId="{36754197-C08C-4722-9F91-BCD93D33F782}" srcOrd="1" destOrd="0" presId="urn:microsoft.com/office/officeart/2005/8/layout/orgChart1"/>
    <dgm:cxn modelId="{C718AED6-8ACB-44E9-A4A0-127A189C911D}" srcId="{BCD85E37-6096-4F3A-8666-7A92523A25C5}" destId="{CFD3068F-8269-4F0C-9B33-6F6E997A294A}" srcOrd="0" destOrd="0" parTransId="{6E3878E3-4B8B-41AC-927E-F880FE13FAA6}" sibTransId="{CD37674E-25AC-4628-B6A6-505EACB6C504}"/>
    <dgm:cxn modelId="{4192DAEE-E424-46F3-A718-BCFB162C3180}" srcId="{D7A8E400-1FD2-4788-B359-683DCEFFFAB6}" destId="{BCD85E37-6096-4F3A-8666-7A92523A25C5}" srcOrd="0" destOrd="0" parTransId="{EB47821F-9D86-4714-96BA-481ED280E502}" sibTransId="{91D67E1E-7AB2-4BEE-8B61-0C2988BF9DA6}"/>
    <dgm:cxn modelId="{1FC513EF-7322-49F2-9F76-699C702A58D5}" type="presOf" srcId="{11B9D8A9-DEBF-46ED-959F-A393B4466739}" destId="{CA91A540-72B4-43BF-81D9-CE8902C76338}" srcOrd="0" destOrd="0" presId="urn:microsoft.com/office/officeart/2005/8/layout/orgChart1"/>
    <dgm:cxn modelId="{81C4CD97-5386-446A-B8C9-6560AFD2A3BC}" type="presOf" srcId="{F1FE6CEE-E72A-4538-BB66-C71AA172C262}" destId="{BE1CDCAA-0DD5-4FFC-9514-3F12D362E1AA}" srcOrd="0" destOrd="0" presId="urn:microsoft.com/office/officeart/2005/8/layout/orgChart1"/>
    <dgm:cxn modelId="{0070EACE-F081-45DB-8606-35E1B92AD9CE}" type="presOf" srcId="{7DF01C62-0D9E-4005-8F9B-A4BA7631C3D7}" destId="{912E705E-F5B6-430F-8116-F08442EE52C3}" srcOrd="0" destOrd="0" presId="urn:microsoft.com/office/officeart/2005/8/layout/orgChart1"/>
    <dgm:cxn modelId="{F8477082-995A-4CA3-9F1F-24BC5A8429AE}" type="presOf" srcId="{347976AA-89A6-48CF-B698-8424F88A0F6A}" destId="{85D9A237-C129-43E5-8C15-723991A9E682}" srcOrd="0" destOrd="0" presId="urn:microsoft.com/office/officeart/2005/8/layout/orgChart1"/>
    <dgm:cxn modelId="{ABED9924-F785-438E-BD48-388CEF89ACAA}" type="presOf" srcId="{011D9A89-C8EA-4984-A9CC-8F57BE730509}" destId="{CC32EA08-82AF-46B6-A05C-1CE1798C647A}" srcOrd="0" destOrd="0" presId="urn:microsoft.com/office/officeart/2005/8/layout/orgChart1"/>
    <dgm:cxn modelId="{591AC840-11AA-4128-8092-C7BFEF761C15}" type="presOf" srcId="{BCD85E37-6096-4F3A-8666-7A92523A25C5}" destId="{BC18E911-1442-4985-A99A-1A65F7069361}" srcOrd="1" destOrd="0" presId="urn:microsoft.com/office/officeart/2005/8/layout/orgChart1"/>
    <dgm:cxn modelId="{88976DFF-49E3-4A99-842F-71B10C3CF54B}" type="presOf" srcId="{CFD3068F-8269-4F0C-9B33-6F6E997A294A}" destId="{423C7D0D-371C-413B-A24B-1F117A396A15}" srcOrd="0" destOrd="0" presId="urn:microsoft.com/office/officeart/2005/8/layout/orgChart1"/>
    <dgm:cxn modelId="{F52CA42E-806E-49FF-AED5-1C2D8887E9A7}" type="presOf" srcId="{D7A8E400-1FD2-4788-B359-683DCEFFFAB6}" destId="{0E772049-D2B8-41EC-8853-BB33CCB83198}" srcOrd="0" destOrd="0" presId="urn:microsoft.com/office/officeart/2005/8/layout/orgChart1"/>
    <dgm:cxn modelId="{8716DFF1-AE5D-4A5C-A243-FF480E651192}" srcId="{11B9D8A9-DEBF-46ED-959F-A393B4466739}" destId="{7DF01C62-0D9E-4005-8F9B-A4BA7631C3D7}" srcOrd="2" destOrd="0" parTransId="{02D30EC4-5E0D-4428-8536-2E387EE14BF3}" sibTransId="{F175F222-9B95-402D-9D4B-6ED2963EE623}"/>
    <dgm:cxn modelId="{915B234F-5B79-4728-B8E9-0440A6513BD1}" type="presOf" srcId="{EB47821F-9D86-4714-96BA-481ED280E502}" destId="{A7E5F838-CA9E-4700-A400-53769F588558}" srcOrd="0" destOrd="0" presId="urn:microsoft.com/office/officeart/2005/8/layout/orgChart1"/>
    <dgm:cxn modelId="{84CC9618-6F4E-43C7-B03E-E796DC3F0058}" type="presOf" srcId="{20725429-5BD9-4C90-A39B-2889CD59B6B9}" destId="{306249C2-BBB5-4F74-9FEC-16C383ADFFAB}" srcOrd="0" destOrd="0" presId="urn:microsoft.com/office/officeart/2005/8/layout/orgChart1"/>
    <dgm:cxn modelId="{57E3FB1F-D6A0-41C6-8876-577D859019F5}" type="presOf" srcId="{3366A04A-7002-4846-8CE9-ABBDAF5E8823}" destId="{680DF1A0-D193-463E-B7F2-BC22390F3B64}" srcOrd="1" destOrd="0" presId="urn:microsoft.com/office/officeart/2005/8/layout/orgChart1"/>
    <dgm:cxn modelId="{5DBC7009-5192-459B-AED7-6D573FD40581}" type="presOf" srcId="{6E3878E3-4B8B-41AC-927E-F880FE13FAA6}" destId="{448259AA-58AC-4A09-ACB4-A9824EF5B37D}" srcOrd="0" destOrd="0" presId="urn:microsoft.com/office/officeart/2005/8/layout/orgChart1"/>
    <dgm:cxn modelId="{34123FDC-D639-4F3B-9E1B-D83B2FDDBC78}" type="presOf" srcId="{7DF01C62-0D9E-4005-8F9B-A4BA7631C3D7}" destId="{F5D4D21B-B7E6-4E63-B215-88DF724FECAA}" srcOrd="1" destOrd="0" presId="urn:microsoft.com/office/officeart/2005/8/layout/orgChart1"/>
    <dgm:cxn modelId="{A40A21FD-BB44-4BF1-A016-ED1F0AF51757}" srcId="{D7A8E400-1FD2-4788-B359-683DCEFFFAB6}" destId="{11B9D8A9-DEBF-46ED-959F-A393B4466739}" srcOrd="1" destOrd="0" parTransId="{011D9A89-C8EA-4984-A9CC-8F57BE730509}" sibTransId="{748B63CF-2FD1-4070-A8FB-AFF8ABA7375A}"/>
    <dgm:cxn modelId="{A93DE906-0587-4E9D-AA28-DE3DF7FF8FB8}" type="presOf" srcId="{D7A8E400-1FD2-4788-B359-683DCEFFFAB6}" destId="{373258E5-FCF1-4305-9242-90E427B9026D}" srcOrd="1" destOrd="0" presId="urn:microsoft.com/office/officeart/2005/8/layout/orgChart1"/>
    <dgm:cxn modelId="{A6982D6F-1C29-4A5D-93D7-100D16705515}" type="presOf" srcId="{347976AA-89A6-48CF-B698-8424F88A0F6A}" destId="{F457164B-92DD-43C9-966B-6C1B94D9C843}" srcOrd="1" destOrd="0" presId="urn:microsoft.com/office/officeart/2005/8/layout/orgChart1"/>
    <dgm:cxn modelId="{73DE265D-D2BA-4B17-862B-445975BC2FDF}" srcId="{11B9D8A9-DEBF-46ED-959F-A393B4466739}" destId="{3366A04A-7002-4846-8CE9-ABBDAF5E8823}" srcOrd="1" destOrd="0" parTransId="{C831C91C-785E-4528-A321-D87D48587413}" sibTransId="{46234A0F-CA13-4E23-854D-7DF3CBEEA85A}"/>
    <dgm:cxn modelId="{9E3C2568-E4CA-443D-B26F-16EE08BEA29E}" type="presOf" srcId="{C831C91C-785E-4528-A321-D87D48587413}" destId="{17538214-B691-4038-AD51-377E45550392}" srcOrd="0" destOrd="0" presId="urn:microsoft.com/office/officeart/2005/8/layout/orgChart1"/>
    <dgm:cxn modelId="{9D477B1E-3E28-4645-BA2A-4FB134B90FC8}" type="presParOf" srcId="{C307E802-9BEC-44FE-942D-B4F13AA48554}" destId="{7C9F483B-634D-4AE4-AE54-2D4495118870}" srcOrd="0" destOrd="0" presId="urn:microsoft.com/office/officeart/2005/8/layout/orgChart1"/>
    <dgm:cxn modelId="{BC2869C9-E945-4E3D-8879-CD514F9F5A0D}" type="presParOf" srcId="{7C9F483B-634D-4AE4-AE54-2D4495118870}" destId="{B2C1C29E-BCE7-4F4D-B187-E43BADE00607}" srcOrd="0" destOrd="0" presId="urn:microsoft.com/office/officeart/2005/8/layout/orgChart1"/>
    <dgm:cxn modelId="{CEEC542E-9EC7-4487-A23E-010982B18708}" type="presParOf" srcId="{B2C1C29E-BCE7-4F4D-B187-E43BADE00607}" destId="{0E772049-D2B8-41EC-8853-BB33CCB83198}" srcOrd="0" destOrd="0" presId="urn:microsoft.com/office/officeart/2005/8/layout/orgChart1"/>
    <dgm:cxn modelId="{86ADB1EC-9898-4AC2-BE37-8CDC6A9D664C}" type="presParOf" srcId="{B2C1C29E-BCE7-4F4D-B187-E43BADE00607}" destId="{373258E5-FCF1-4305-9242-90E427B9026D}" srcOrd="1" destOrd="0" presId="urn:microsoft.com/office/officeart/2005/8/layout/orgChart1"/>
    <dgm:cxn modelId="{2EDF63EC-DB88-4296-9890-DFEB3F01E5FF}" type="presParOf" srcId="{7C9F483B-634D-4AE4-AE54-2D4495118870}" destId="{9B5B73BF-5A61-4F78-9E21-BF6D9AB39B71}" srcOrd="1" destOrd="0" presId="urn:microsoft.com/office/officeart/2005/8/layout/orgChart1"/>
    <dgm:cxn modelId="{8DD9142E-E1E7-42FB-BEAA-FEF1DF2798D6}" type="presParOf" srcId="{9B5B73BF-5A61-4F78-9E21-BF6D9AB39B71}" destId="{A7E5F838-CA9E-4700-A400-53769F588558}" srcOrd="0" destOrd="0" presId="urn:microsoft.com/office/officeart/2005/8/layout/orgChart1"/>
    <dgm:cxn modelId="{74041DB9-5F43-49E8-989F-B1C145D6F37D}" type="presParOf" srcId="{9B5B73BF-5A61-4F78-9E21-BF6D9AB39B71}" destId="{B76DCE8A-E4A7-4360-A504-12976EB0D605}" srcOrd="1" destOrd="0" presId="urn:microsoft.com/office/officeart/2005/8/layout/orgChart1"/>
    <dgm:cxn modelId="{1403D6E4-8791-49D0-8269-DA7209AFBF12}" type="presParOf" srcId="{B76DCE8A-E4A7-4360-A504-12976EB0D605}" destId="{55E958AE-B7BE-4BEC-AC24-A0238225BB2B}" srcOrd="0" destOrd="0" presId="urn:microsoft.com/office/officeart/2005/8/layout/orgChart1"/>
    <dgm:cxn modelId="{630A602D-5DC0-492E-945E-8927D0B8EB88}" type="presParOf" srcId="{55E958AE-B7BE-4BEC-AC24-A0238225BB2B}" destId="{FFFD0EE9-92CD-4AE5-B9DC-D23C6E33C7D2}" srcOrd="0" destOrd="0" presId="urn:microsoft.com/office/officeart/2005/8/layout/orgChart1"/>
    <dgm:cxn modelId="{881F1934-50E3-4DEA-BD8E-FCDCB4EF3694}" type="presParOf" srcId="{55E958AE-B7BE-4BEC-AC24-A0238225BB2B}" destId="{BC18E911-1442-4985-A99A-1A65F7069361}" srcOrd="1" destOrd="0" presId="urn:microsoft.com/office/officeart/2005/8/layout/orgChart1"/>
    <dgm:cxn modelId="{8A671265-3B0E-4A30-9894-7C1C7F89D0B1}" type="presParOf" srcId="{B76DCE8A-E4A7-4360-A504-12976EB0D605}" destId="{D09411CF-61A9-43D1-91F2-47CF121A6E8A}" srcOrd="1" destOrd="0" presId="urn:microsoft.com/office/officeart/2005/8/layout/orgChart1"/>
    <dgm:cxn modelId="{D3463F83-45DF-4F4D-8AEB-37CED731CD7F}" type="presParOf" srcId="{D09411CF-61A9-43D1-91F2-47CF121A6E8A}" destId="{448259AA-58AC-4A09-ACB4-A9824EF5B37D}" srcOrd="0" destOrd="0" presId="urn:microsoft.com/office/officeart/2005/8/layout/orgChart1"/>
    <dgm:cxn modelId="{5714E0FB-ED55-4211-896F-1CB1D0E4233E}" type="presParOf" srcId="{D09411CF-61A9-43D1-91F2-47CF121A6E8A}" destId="{FFAE36CA-F61A-4485-BD6E-3699F1A31D6E}" srcOrd="1" destOrd="0" presId="urn:microsoft.com/office/officeart/2005/8/layout/orgChart1"/>
    <dgm:cxn modelId="{35111032-A9A2-4123-8FEE-80F63B8C9E8B}" type="presParOf" srcId="{FFAE36CA-F61A-4485-BD6E-3699F1A31D6E}" destId="{5C9CCB34-9E4E-46DF-BE43-561D2CDE0B0B}" srcOrd="0" destOrd="0" presId="urn:microsoft.com/office/officeart/2005/8/layout/orgChart1"/>
    <dgm:cxn modelId="{A1FF695D-0019-429D-A2A1-16BEB234884B}" type="presParOf" srcId="{5C9CCB34-9E4E-46DF-BE43-561D2CDE0B0B}" destId="{423C7D0D-371C-413B-A24B-1F117A396A15}" srcOrd="0" destOrd="0" presId="urn:microsoft.com/office/officeart/2005/8/layout/orgChart1"/>
    <dgm:cxn modelId="{E18D9015-E490-419D-9043-E8C633F3A7B0}" type="presParOf" srcId="{5C9CCB34-9E4E-46DF-BE43-561D2CDE0B0B}" destId="{AAC6B08D-E46D-4311-8FF0-02DF378D11CC}" srcOrd="1" destOrd="0" presId="urn:microsoft.com/office/officeart/2005/8/layout/orgChart1"/>
    <dgm:cxn modelId="{408CE01D-CCBA-42A1-843B-EBBCA6997EB7}" type="presParOf" srcId="{FFAE36CA-F61A-4485-BD6E-3699F1A31D6E}" destId="{F5147561-0DB9-4F3D-A433-DB7EC358E0CA}" srcOrd="1" destOrd="0" presId="urn:microsoft.com/office/officeart/2005/8/layout/orgChart1"/>
    <dgm:cxn modelId="{5D91EB26-0773-4A61-AF8A-4B7BF41FF2A0}" type="presParOf" srcId="{FFAE36CA-F61A-4485-BD6E-3699F1A31D6E}" destId="{2A06D617-3F9B-4C66-B108-558EFADDE764}" srcOrd="2" destOrd="0" presId="urn:microsoft.com/office/officeart/2005/8/layout/orgChart1"/>
    <dgm:cxn modelId="{444830C8-D712-4198-9452-3FF8BC4E97A6}" type="presParOf" srcId="{B76DCE8A-E4A7-4360-A504-12976EB0D605}" destId="{07A34BA5-793F-4234-BE8C-B985D10ABACF}" srcOrd="2" destOrd="0" presId="urn:microsoft.com/office/officeart/2005/8/layout/orgChart1"/>
    <dgm:cxn modelId="{9BA603B4-8199-4502-B8B7-71873F938FE6}" type="presParOf" srcId="{9B5B73BF-5A61-4F78-9E21-BF6D9AB39B71}" destId="{CC32EA08-82AF-46B6-A05C-1CE1798C647A}" srcOrd="2" destOrd="0" presId="urn:microsoft.com/office/officeart/2005/8/layout/orgChart1"/>
    <dgm:cxn modelId="{5B763578-C53B-4D62-B388-389FC0F3AC4F}" type="presParOf" srcId="{9B5B73BF-5A61-4F78-9E21-BF6D9AB39B71}" destId="{C90BC47B-410C-4EF9-BA2F-82D37C927AC7}" srcOrd="3" destOrd="0" presId="urn:microsoft.com/office/officeart/2005/8/layout/orgChart1"/>
    <dgm:cxn modelId="{541EEC83-63B9-4696-8C58-D412588DDFC5}" type="presParOf" srcId="{C90BC47B-410C-4EF9-BA2F-82D37C927AC7}" destId="{2458C5A4-FC33-4825-B402-96D7BE61A3D8}" srcOrd="0" destOrd="0" presId="urn:microsoft.com/office/officeart/2005/8/layout/orgChart1"/>
    <dgm:cxn modelId="{B936B4B8-6BBB-4E9A-9FC7-4DB7B8CC667C}" type="presParOf" srcId="{2458C5A4-FC33-4825-B402-96D7BE61A3D8}" destId="{CA91A540-72B4-43BF-81D9-CE8902C76338}" srcOrd="0" destOrd="0" presId="urn:microsoft.com/office/officeart/2005/8/layout/orgChart1"/>
    <dgm:cxn modelId="{812F7027-A971-4581-955D-114DC5C6F3A6}" type="presParOf" srcId="{2458C5A4-FC33-4825-B402-96D7BE61A3D8}" destId="{539A97C2-360C-4074-AD3F-5C5B068B590E}" srcOrd="1" destOrd="0" presId="urn:microsoft.com/office/officeart/2005/8/layout/orgChart1"/>
    <dgm:cxn modelId="{05F27DE8-C2B1-4CB3-AE09-640196D4E68A}" type="presParOf" srcId="{C90BC47B-410C-4EF9-BA2F-82D37C927AC7}" destId="{8EFCFBFA-CB84-44F8-89EC-14FED2E86001}" srcOrd="1" destOrd="0" presId="urn:microsoft.com/office/officeart/2005/8/layout/orgChart1"/>
    <dgm:cxn modelId="{029F70F7-EB1B-4BF1-9773-E1A68321DD00}" type="presParOf" srcId="{8EFCFBFA-CB84-44F8-89EC-14FED2E86001}" destId="{306249C2-BBB5-4F74-9FEC-16C383ADFFAB}" srcOrd="0" destOrd="0" presId="urn:microsoft.com/office/officeart/2005/8/layout/orgChart1"/>
    <dgm:cxn modelId="{69DBAA03-FF49-4382-904E-ED7CC2CA35AD}" type="presParOf" srcId="{8EFCFBFA-CB84-44F8-89EC-14FED2E86001}" destId="{910BDE30-3B49-4885-8C18-6ACD0FA3BDE7}" srcOrd="1" destOrd="0" presId="urn:microsoft.com/office/officeart/2005/8/layout/orgChart1"/>
    <dgm:cxn modelId="{4FD987B8-BBED-4591-B2E3-E9A55E449E87}" type="presParOf" srcId="{910BDE30-3B49-4885-8C18-6ACD0FA3BDE7}" destId="{FA9876D5-0878-4DA9-A954-974A6C624DC1}" srcOrd="0" destOrd="0" presId="urn:microsoft.com/office/officeart/2005/8/layout/orgChart1"/>
    <dgm:cxn modelId="{BE924014-E4AD-421E-8D62-24DB953329A8}" type="presParOf" srcId="{FA9876D5-0878-4DA9-A954-974A6C624DC1}" destId="{28445FFB-BF39-4101-8D16-C382C302ED99}" srcOrd="0" destOrd="0" presId="urn:microsoft.com/office/officeart/2005/8/layout/orgChart1"/>
    <dgm:cxn modelId="{7ADB2460-375D-4CA7-90BD-0F1DEA936642}" type="presParOf" srcId="{FA9876D5-0878-4DA9-A954-974A6C624DC1}" destId="{9934FE02-DB92-4CB7-943A-7DAE9B50D506}" srcOrd="1" destOrd="0" presId="urn:microsoft.com/office/officeart/2005/8/layout/orgChart1"/>
    <dgm:cxn modelId="{BB9B417E-097B-4F7D-86CF-1679EF7A3363}" type="presParOf" srcId="{910BDE30-3B49-4885-8C18-6ACD0FA3BDE7}" destId="{8D25305E-382E-45DB-BAC4-17C6B3E56551}" srcOrd="1" destOrd="0" presId="urn:microsoft.com/office/officeart/2005/8/layout/orgChart1"/>
    <dgm:cxn modelId="{82003FC1-5323-4984-9B71-24A5D4662E0C}" type="presParOf" srcId="{8D25305E-382E-45DB-BAC4-17C6B3E56551}" destId="{BE1CDCAA-0DD5-4FFC-9514-3F12D362E1AA}" srcOrd="0" destOrd="0" presId="urn:microsoft.com/office/officeart/2005/8/layout/orgChart1"/>
    <dgm:cxn modelId="{D5B6145B-3D69-4858-9428-C0B76FF914DA}" type="presParOf" srcId="{8D25305E-382E-45DB-BAC4-17C6B3E56551}" destId="{BE1F4EC0-5B79-4F4A-9852-DFA0A313DF13}" srcOrd="1" destOrd="0" presId="urn:microsoft.com/office/officeart/2005/8/layout/orgChart1"/>
    <dgm:cxn modelId="{38A7EE93-03DF-45BC-A092-2B196B5DEE5A}" type="presParOf" srcId="{BE1F4EC0-5B79-4F4A-9852-DFA0A313DF13}" destId="{0AE4914B-EA05-49E8-88B6-35AE326719CF}" srcOrd="0" destOrd="0" presId="urn:microsoft.com/office/officeart/2005/8/layout/orgChart1"/>
    <dgm:cxn modelId="{A658A8E0-A027-4B6C-8EF9-55C46A6D94BF}" type="presParOf" srcId="{0AE4914B-EA05-49E8-88B6-35AE326719CF}" destId="{D5EC665C-3ACD-4975-90C0-D12CC9217679}" srcOrd="0" destOrd="0" presId="urn:microsoft.com/office/officeart/2005/8/layout/orgChart1"/>
    <dgm:cxn modelId="{40AC7E3A-AA7F-443C-AC95-049396A97EC4}" type="presParOf" srcId="{0AE4914B-EA05-49E8-88B6-35AE326719CF}" destId="{36754197-C08C-4722-9F91-BCD93D33F782}" srcOrd="1" destOrd="0" presId="urn:microsoft.com/office/officeart/2005/8/layout/orgChart1"/>
    <dgm:cxn modelId="{61480356-791F-41D6-B34D-E2C56944DF68}" type="presParOf" srcId="{BE1F4EC0-5B79-4F4A-9852-DFA0A313DF13}" destId="{9C149170-1AC7-47EB-86F5-7D40EAFD67D1}" srcOrd="1" destOrd="0" presId="urn:microsoft.com/office/officeart/2005/8/layout/orgChart1"/>
    <dgm:cxn modelId="{ECAEEE97-0316-416E-A080-56662F736AAF}" type="presParOf" srcId="{BE1F4EC0-5B79-4F4A-9852-DFA0A313DF13}" destId="{98A68D3A-E2F2-40F1-9C45-DF3F011708CA}" srcOrd="2" destOrd="0" presId="urn:microsoft.com/office/officeart/2005/8/layout/orgChart1"/>
    <dgm:cxn modelId="{93A23651-33FF-4D56-B6A7-9843BA4C200C}" type="presParOf" srcId="{910BDE30-3B49-4885-8C18-6ACD0FA3BDE7}" destId="{83788216-734E-46D9-85A1-FB10EFBEDB7F}" srcOrd="2" destOrd="0" presId="urn:microsoft.com/office/officeart/2005/8/layout/orgChart1"/>
    <dgm:cxn modelId="{5A2E258A-4E25-4789-8896-72FF02B35E18}" type="presParOf" srcId="{8EFCFBFA-CB84-44F8-89EC-14FED2E86001}" destId="{17538214-B691-4038-AD51-377E45550392}" srcOrd="2" destOrd="0" presId="urn:microsoft.com/office/officeart/2005/8/layout/orgChart1"/>
    <dgm:cxn modelId="{67F381C7-A087-47AB-8FFC-1C9CAF58E706}" type="presParOf" srcId="{8EFCFBFA-CB84-44F8-89EC-14FED2E86001}" destId="{D4C89186-201E-46CE-99D0-6B8DCC3D0EF6}" srcOrd="3" destOrd="0" presId="urn:microsoft.com/office/officeart/2005/8/layout/orgChart1"/>
    <dgm:cxn modelId="{2A4009AF-584E-471C-85A6-07F9575C941A}" type="presParOf" srcId="{D4C89186-201E-46CE-99D0-6B8DCC3D0EF6}" destId="{310BDA52-B6B0-4430-837F-A565AAE739D5}" srcOrd="0" destOrd="0" presId="urn:microsoft.com/office/officeart/2005/8/layout/orgChart1"/>
    <dgm:cxn modelId="{64439095-281F-4B13-B553-7D9EC78512D7}" type="presParOf" srcId="{310BDA52-B6B0-4430-837F-A565AAE739D5}" destId="{68BC7A48-C3C9-4882-A2FA-C914ED0EA8B5}" srcOrd="0" destOrd="0" presId="urn:microsoft.com/office/officeart/2005/8/layout/orgChart1"/>
    <dgm:cxn modelId="{0505AA14-4D06-40C7-B87A-9E99983666F4}" type="presParOf" srcId="{310BDA52-B6B0-4430-837F-A565AAE739D5}" destId="{680DF1A0-D193-463E-B7F2-BC22390F3B64}" srcOrd="1" destOrd="0" presId="urn:microsoft.com/office/officeart/2005/8/layout/orgChart1"/>
    <dgm:cxn modelId="{39517FB3-E04A-4C79-9C46-201A510F1D06}" type="presParOf" srcId="{D4C89186-201E-46CE-99D0-6B8DCC3D0EF6}" destId="{7E007719-19E4-45A3-BCD7-88F92B4514FC}" srcOrd="1" destOrd="0" presId="urn:microsoft.com/office/officeart/2005/8/layout/orgChart1"/>
    <dgm:cxn modelId="{22A9E3C5-ED4E-4BE4-AFCB-0EBB07E84B0B}" type="presParOf" srcId="{D4C89186-201E-46CE-99D0-6B8DCC3D0EF6}" destId="{18B8DEA1-5FEB-439F-9988-27F97450727C}" srcOrd="2" destOrd="0" presId="urn:microsoft.com/office/officeart/2005/8/layout/orgChart1"/>
    <dgm:cxn modelId="{EC0EE84B-2125-440D-B1DB-F292629C30F8}" type="presParOf" srcId="{8EFCFBFA-CB84-44F8-89EC-14FED2E86001}" destId="{A3955D55-17BE-4C9A-BEE2-984E54392909}" srcOrd="4" destOrd="0" presId="urn:microsoft.com/office/officeart/2005/8/layout/orgChart1"/>
    <dgm:cxn modelId="{754D82B4-8AFA-477C-A143-F2BDC8BE4980}" type="presParOf" srcId="{8EFCFBFA-CB84-44F8-89EC-14FED2E86001}" destId="{BD99C2A3-10EB-499F-9369-2567BEB2C656}" srcOrd="5" destOrd="0" presId="urn:microsoft.com/office/officeart/2005/8/layout/orgChart1"/>
    <dgm:cxn modelId="{209763B5-D658-4DEC-A75B-EA5A82662E74}" type="presParOf" srcId="{BD99C2A3-10EB-499F-9369-2567BEB2C656}" destId="{A15333D0-3206-413C-919F-1F515F57B233}" srcOrd="0" destOrd="0" presId="urn:microsoft.com/office/officeart/2005/8/layout/orgChart1"/>
    <dgm:cxn modelId="{079225D6-9976-4FE9-8686-63EECE17F25C}" type="presParOf" srcId="{A15333D0-3206-413C-919F-1F515F57B233}" destId="{912E705E-F5B6-430F-8116-F08442EE52C3}" srcOrd="0" destOrd="0" presId="urn:microsoft.com/office/officeart/2005/8/layout/orgChart1"/>
    <dgm:cxn modelId="{4F6A8A58-5269-40F8-A79B-25B1A35E789B}" type="presParOf" srcId="{A15333D0-3206-413C-919F-1F515F57B233}" destId="{F5D4D21B-B7E6-4E63-B215-88DF724FECAA}" srcOrd="1" destOrd="0" presId="urn:microsoft.com/office/officeart/2005/8/layout/orgChart1"/>
    <dgm:cxn modelId="{9BB6BA85-C865-4E85-8D7D-A17107B3B3E4}" type="presParOf" srcId="{BD99C2A3-10EB-499F-9369-2567BEB2C656}" destId="{E25358DF-A2C3-487E-8503-4306C43A0D7D}" srcOrd="1" destOrd="0" presId="urn:microsoft.com/office/officeart/2005/8/layout/orgChart1"/>
    <dgm:cxn modelId="{EA5380BB-0205-493F-9B48-7EA3D6549C7A}" type="presParOf" srcId="{BD99C2A3-10EB-499F-9369-2567BEB2C656}" destId="{8A5DAE70-DECF-4599-931C-24341D7B5FD3}" srcOrd="2" destOrd="0" presId="urn:microsoft.com/office/officeart/2005/8/layout/orgChart1"/>
    <dgm:cxn modelId="{D86032CD-34B9-4D97-BECB-CD9B3C59D70E}" type="presParOf" srcId="{8EFCFBFA-CB84-44F8-89EC-14FED2E86001}" destId="{1142EE30-6EEA-4978-8E61-D1E6C4B9176B}" srcOrd="6" destOrd="0" presId="urn:microsoft.com/office/officeart/2005/8/layout/orgChart1"/>
    <dgm:cxn modelId="{A90C1788-6C02-42CA-B893-3F54CEA480C9}" type="presParOf" srcId="{8EFCFBFA-CB84-44F8-89EC-14FED2E86001}" destId="{2895AB1E-CB9C-4A16-9BBF-919886F30F69}" srcOrd="7" destOrd="0" presId="urn:microsoft.com/office/officeart/2005/8/layout/orgChart1"/>
    <dgm:cxn modelId="{D453B958-8DF7-4C65-A2AB-69E95E232C41}" type="presParOf" srcId="{2895AB1E-CB9C-4A16-9BBF-919886F30F69}" destId="{58A6C3BB-21A4-40EE-A15D-4AAAF60B8A3F}" srcOrd="0" destOrd="0" presId="urn:microsoft.com/office/officeart/2005/8/layout/orgChart1"/>
    <dgm:cxn modelId="{64CE9412-8E6A-4E42-B5FC-8213EDCEF649}" type="presParOf" srcId="{58A6C3BB-21A4-40EE-A15D-4AAAF60B8A3F}" destId="{85D9A237-C129-43E5-8C15-723991A9E682}" srcOrd="0" destOrd="0" presId="urn:microsoft.com/office/officeart/2005/8/layout/orgChart1"/>
    <dgm:cxn modelId="{88B35C8E-3FE7-4E9F-A17C-CD1C6F5EFA15}" type="presParOf" srcId="{58A6C3BB-21A4-40EE-A15D-4AAAF60B8A3F}" destId="{F457164B-92DD-43C9-966B-6C1B94D9C843}" srcOrd="1" destOrd="0" presId="urn:microsoft.com/office/officeart/2005/8/layout/orgChart1"/>
    <dgm:cxn modelId="{91DD18C7-4A32-4358-A990-8D77A2F27BA7}" type="presParOf" srcId="{2895AB1E-CB9C-4A16-9BBF-919886F30F69}" destId="{F170C528-3F2C-45D8-AD6D-610C5A5CB985}" srcOrd="1" destOrd="0" presId="urn:microsoft.com/office/officeart/2005/8/layout/orgChart1"/>
    <dgm:cxn modelId="{E39D47E5-B4D0-441A-8B44-EE91F807109B}" type="presParOf" srcId="{2895AB1E-CB9C-4A16-9BBF-919886F30F69}" destId="{BD9EA815-7ACC-49C8-A62C-F3D764270D27}" srcOrd="2" destOrd="0" presId="urn:microsoft.com/office/officeart/2005/8/layout/orgChart1"/>
    <dgm:cxn modelId="{9C4B00C5-1797-4673-B759-8F1913E4B81A}" type="presParOf" srcId="{C90BC47B-410C-4EF9-BA2F-82D37C927AC7}" destId="{AC734BD8-4DD7-475F-9E3C-76A58D70CE64}" srcOrd="2" destOrd="0" presId="urn:microsoft.com/office/officeart/2005/8/layout/orgChart1"/>
    <dgm:cxn modelId="{BD1458BB-A3B2-4F9E-BBAD-676D0720309C}" type="presParOf" srcId="{7C9F483B-634D-4AE4-AE54-2D4495118870}" destId="{574B7332-B309-44B1-8E7E-9C4DE2FE58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57ABE-F9F6-4EEB-B1D7-E98BC6D06F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04093-D7EE-489F-BFA9-84FEDDD6D74D}">
      <dgm:prSet custT="1"/>
      <dgm:spPr/>
      <dgm:t>
        <a:bodyPr/>
        <a:lstStyle/>
        <a:p>
          <a:pPr rtl="0"/>
          <a:r>
            <a:rPr lang="en-US" sz="1600" b="0" i="0" dirty="0" smtClean="0"/>
            <a:t>Autoantibodies (other than RF) are seen in more than half of patients</a:t>
          </a:r>
          <a:endParaRPr lang="ar-EG" sz="1600" dirty="0"/>
        </a:p>
      </dgm:t>
    </dgm:pt>
    <dgm:pt modelId="{115823DE-56FD-4FB0-B73E-B35DBD68A85A}" type="parTrans" cxnId="{207707F3-7006-488C-9D4E-4538A457FA4D}">
      <dgm:prSet/>
      <dgm:spPr/>
      <dgm:t>
        <a:bodyPr/>
        <a:lstStyle/>
        <a:p>
          <a:endParaRPr lang="en-US"/>
        </a:p>
      </dgm:t>
    </dgm:pt>
    <dgm:pt modelId="{EB71B4D7-B5C9-492D-A292-5A19BA4D0441}" type="sibTrans" cxnId="{207707F3-7006-488C-9D4E-4538A457FA4D}">
      <dgm:prSet/>
      <dgm:spPr/>
      <dgm:t>
        <a:bodyPr/>
        <a:lstStyle/>
        <a:p>
          <a:endParaRPr lang="en-US"/>
        </a:p>
      </dgm:t>
    </dgm:pt>
    <dgm:pt modelId="{7CE2031A-621B-48AF-9A7B-DDEA7CFF2EBB}">
      <dgm:prSet custT="1"/>
      <dgm:spPr/>
      <dgm:t>
        <a:bodyPr/>
        <a:lstStyle/>
        <a:p>
          <a:pPr rtl="0"/>
          <a:r>
            <a:rPr lang="en-US" sz="1600" b="0" i="0" smtClean="0"/>
            <a:t>antinuclear, </a:t>
          </a:r>
          <a:endParaRPr lang="ar-EG" sz="1600"/>
        </a:p>
      </dgm:t>
    </dgm:pt>
    <dgm:pt modelId="{1C7F08AA-8169-4A76-8ADE-5EF4B0DD3F36}" type="parTrans" cxnId="{ED7C6360-26C3-4651-AA78-CC9C1B638132}">
      <dgm:prSet/>
      <dgm:spPr/>
      <dgm:t>
        <a:bodyPr/>
        <a:lstStyle/>
        <a:p>
          <a:endParaRPr lang="en-US" sz="2000"/>
        </a:p>
      </dgm:t>
    </dgm:pt>
    <dgm:pt modelId="{42A304CB-2A56-4D11-A68D-3A2FB5B6507F}" type="sibTrans" cxnId="{ED7C6360-26C3-4651-AA78-CC9C1B638132}">
      <dgm:prSet/>
      <dgm:spPr/>
      <dgm:t>
        <a:bodyPr/>
        <a:lstStyle/>
        <a:p>
          <a:endParaRPr lang="en-US"/>
        </a:p>
      </dgm:t>
    </dgm:pt>
    <dgm:pt modelId="{42458B56-FBA1-4E7C-A6DC-52CABF629ADB}">
      <dgm:prSet custT="1"/>
      <dgm:spPr/>
      <dgm:t>
        <a:bodyPr/>
        <a:lstStyle/>
        <a:p>
          <a:pPr rtl="0"/>
          <a:r>
            <a:rPr lang="en-US" sz="1600" b="0" i="0" smtClean="0"/>
            <a:t>antismooth muscle,</a:t>
          </a:r>
          <a:endParaRPr lang="ar-EG" sz="1600"/>
        </a:p>
      </dgm:t>
    </dgm:pt>
    <dgm:pt modelId="{40854905-0C45-4CCC-A405-DF058CF62412}" type="parTrans" cxnId="{D0AE3442-85DF-409D-A783-D89D2D0FB73F}">
      <dgm:prSet/>
      <dgm:spPr/>
      <dgm:t>
        <a:bodyPr/>
        <a:lstStyle/>
        <a:p>
          <a:endParaRPr lang="en-US" sz="2000"/>
        </a:p>
      </dgm:t>
    </dgm:pt>
    <dgm:pt modelId="{33C4541F-9317-49F3-A1ED-EF137F85C1B7}" type="sibTrans" cxnId="{D0AE3442-85DF-409D-A783-D89D2D0FB73F}">
      <dgm:prSet/>
      <dgm:spPr/>
      <dgm:t>
        <a:bodyPr/>
        <a:lstStyle/>
        <a:p>
          <a:endParaRPr lang="en-US"/>
        </a:p>
      </dgm:t>
    </dgm:pt>
    <dgm:pt modelId="{ED9A7328-EECC-4D27-A6B8-C26A7A5A9258}">
      <dgm:prSet custT="1"/>
      <dgm:spPr/>
      <dgm:t>
        <a:bodyPr/>
        <a:lstStyle/>
        <a:p>
          <a:pPr rtl="0"/>
          <a:r>
            <a:rPr lang="en-US" sz="1600" b="0" i="0" smtClean="0"/>
            <a:t>ANCA, </a:t>
          </a:r>
          <a:endParaRPr lang="ar-EG" sz="1600"/>
        </a:p>
      </dgm:t>
    </dgm:pt>
    <dgm:pt modelId="{838414BE-C2AB-41B0-B66C-60472B0D3C52}" type="parTrans" cxnId="{87AC7BC4-A4FB-461F-B5FB-40CBFCD124E1}">
      <dgm:prSet/>
      <dgm:spPr/>
      <dgm:t>
        <a:bodyPr/>
        <a:lstStyle/>
        <a:p>
          <a:endParaRPr lang="en-US" sz="2000"/>
        </a:p>
      </dgm:t>
    </dgm:pt>
    <dgm:pt modelId="{8F4FFB84-A66C-4407-84CB-83A826227A4A}" type="sibTrans" cxnId="{87AC7BC4-A4FB-461F-B5FB-40CBFCD124E1}">
      <dgm:prSet/>
      <dgm:spPr/>
      <dgm:t>
        <a:bodyPr/>
        <a:lstStyle/>
        <a:p>
          <a:endParaRPr lang="en-US"/>
        </a:p>
      </dgm:t>
    </dgm:pt>
    <dgm:pt modelId="{CD2F6B60-763E-4C0E-895E-2BBF2C9D521E}">
      <dgm:prSet custT="1"/>
      <dgm:spPr/>
      <dgm:t>
        <a:bodyPr/>
        <a:lstStyle/>
        <a:p>
          <a:pPr rtl="0"/>
          <a:r>
            <a:rPr lang="en-US" sz="1600" b="0" i="0" smtClean="0"/>
            <a:t>antithyroid, </a:t>
          </a:r>
          <a:endParaRPr lang="ar-EG" sz="1600"/>
        </a:p>
      </dgm:t>
    </dgm:pt>
    <dgm:pt modelId="{3907C1F0-81C8-472C-9FA9-FA2B5216E06E}" type="parTrans" cxnId="{AABA02E5-6F9B-4B66-A4A4-9D37A8AC8DD7}">
      <dgm:prSet/>
      <dgm:spPr/>
      <dgm:t>
        <a:bodyPr/>
        <a:lstStyle/>
        <a:p>
          <a:endParaRPr lang="en-US" sz="2000"/>
        </a:p>
      </dgm:t>
    </dgm:pt>
    <dgm:pt modelId="{F068488F-B82F-4F1E-B90D-8673053B9A6D}" type="sibTrans" cxnId="{AABA02E5-6F9B-4B66-A4A4-9D37A8AC8DD7}">
      <dgm:prSet/>
      <dgm:spPr/>
      <dgm:t>
        <a:bodyPr/>
        <a:lstStyle/>
        <a:p>
          <a:endParaRPr lang="en-US"/>
        </a:p>
      </dgm:t>
    </dgm:pt>
    <dgm:pt modelId="{F5E8A902-3450-4D9C-BE9C-8FCC9BF11D89}">
      <dgm:prSet custT="1"/>
      <dgm:spPr/>
      <dgm:t>
        <a:bodyPr/>
        <a:lstStyle/>
        <a:p>
          <a:pPr rtl="0"/>
          <a:r>
            <a:rPr lang="en-US" sz="1600" b="0" i="0" smtClean="0"/>
            <a:t>Antimitochondrial</a:t>
          </a:r>
          <a:endParaRPr lang="ar-EG" sz="1600"/>
        </a:p>
      </dgm:t>
    </dgm:pt>
    <dgm:pt modelId="{4CB2085F-8A6D-467C-81E3-DD5EA55A70A8}" type="parTrans" cxnId="{9F5D96C2-A86B-4CAB-85CD-5AEB0A039B54}">
      <dgm:prSet/>
      <dgm:spPr/>
      <dgm:t>
        <a:bodyPr/>
        <a:lstStyle/>
        <a:p>
          <a:endParaRPr lang="en-US" sz="2000"/>
        </a:p>
      </dgm:t>
    </dgm:pt>
    <dgm:pt modelId="{7BF895E5-462C-4D8A-9A41-75F11AE24068}" type="sibTrans" cxnId="{9F5D96C2-A86B-4CAB-85CD-5AEB0A039B54}">
      <dgm:prSet/>
      <dgm:spPr/>
      <dgm:t>
        <a:bodyPr/>
        <a:lstStyle/>
        <a:p>
          <a:endParaRPr lang="en-US"/>
        </a:p>
      </dgm:t>
    </dgm:pt>
    <dgm:pt modelId="{4B0B2834-4370-4F95-A91C-50F95CD3E2D5}">
      <dgm:prSet custT="1"/>
      <dgm:spPr/>
      <dgm:t>
        <a:bodyPr/>
        <a:lstStyle/>
        <a:p>
          <a:pPr rtl="0"/>
          <a:r>
            <a:rPr lang="en-US" sz="1600" b="0" i="0" smtClean="0"/>
            <a:t>antiphospholipid antibodies.</a:t>
          </a:r>
          <a:endParaRPr lang="ar-EG" sz="1600"/>
        </a:p>
      </dgm:t>
    </dgm:pt>
    <dgm:pt modelId="{CEF5E7D8-0224-412B-B5AE-2B58174AA967}" type="parTrans" cxnId="{924F4624-9CB1-4D7E-A381-D878F7AAA6A2}">
      <dgm:prSet/>
      <dgm:spPr/>
      <dgm:t>
        <a:bodyPr/>
        <a:lstStyle/>
        <a:p>
          <a:endParaRPr lang="en-US" sz="2000"/>
        </a:p>
      </dgm:t>
    </dgm:pt>
    <dgm:pt modelId="{B9A6AA60-C60D-45A4-9C41-5658E3E709E4}" type="sibTrans" cxnId="{924F4624-9CB1-4D7E-A381-D878F7AAA6A2}">
      <dgm:prSet/>
      <dgm:spPr/>
      <dgm:t>
        <a:bodyPr/>
        <a:lstStyle/>
        <a:p>
          <a:endParaRPr lang="en-US"/>
        </a:p>
      </dgm:t>
    </dgm:pt>
    <dgm:pt modelId="{C516BD19-F7A9-4ADA-8B84-E3914B8AB37D}" type="pres">
      <dgm:prSet presAssocID="{1E557ABE-F9F6-4EEB-B1D7-E98BC6D06F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45601-607F-48F7-9013-FEE225DC5315}" type="pres">
      <dgm:prSet presAssocID="{89304093-D7EE-489F-BFA9-84FEDDD6D74D}" presName="hierRoot1" presStyleCnt="0">
        <dgm:presLayoutVars>
          <dgm:hierBranch val="init"/>
        </dgm:presLayoutVars>
      </dgm:prSet>
      <dgm:spPr/>
    </dgm:pt>
    <dgm:pt modelId="{C644FA57-4512-4476-86F6-CB54CF12FF44}" type="pres">
      <dgm:prSet presAssocID="{89304093-D7EE-489F-BFA9-84FEDDD6D74D}" presName="rootComposite1" presStyleCnt="0"/>
      <dgm:spPr/>
    </dgm:pt>
    <dgm:pt modelId="{C2210BE3-DE49-43D2-973E-E3AF678030DC}" type="pres">
      <dgm:prSet presAssocID="{89304093-D7EE-489F-BFA9-84FEDDD6D74D}" presName="rootText1" presStyleLbl="node0" presStyleIdx="0" presStyleCnt="1" custScaleX="349706">
        <dgm:presLayoutVars>
          <dgm:chPref val="3"/>
        </dgm:presLayoutVars>
      </dgm:prSet>
      <dgm:spPr/>
    </dgm:pt>
    <dgm:pt modelId="{276FC8EE-BB94-4613-B642-936E67DC0422}" type="pres">
      <dgm:prSet presAssocID="{89304093-D7EE-489F-BFA9-84FEDDD6D74D}" presName="rootConnector1" presStyleLbl="node1" presStyleIdx="0" presStyleCnt="0"/>
      <dgm:spPr/>
    </dgm:pt>
    <dgm:pt modelId="{91103304-F25D-433B-9040-3E3A485A93D3}" type="pres">
      <dgm:prSet presAssocID="{89304093-D7EE-489F-BFA9-84FEDDD6D74D}" presName="hierChild2" presStyleCnt="0"/>
      <dgm:spPr/>
    </dgm:pt>
    <dgm:pt modelId="{E3A7BE04-8A79-451E-B654-CC68513D3A9A}" type="pres">
      <dgm:prSet presAssocID="{1C7F08AA-8169-4A76-8ADE-5EF4B0DD3F36}" presName="Name37" presStyleLbl="parChTrans1D2" presStyleIdx="0" presStyleCnt="6"/>
      <dgm:spPr/>
    </dgm:pt>
    <dgm:pt modelId="{84AD7E90-6F5E-472B-9243-DA33178B14F4}" type="pres">
      <dgm:prSet presAssocID="{7CE2031A-621B-48AF-9A7B-DDEA7CFF2EBB}" presName="hierRoot2" presStyleCnt="0">
        <dgm:presLayoutVars>
          <dgm:hierBranch val="init"/>
        </dgm:presLayoutVars>
      </dgm:prSet>
      <dgm:spPr/>
    </dgm:pt>
    <dgm:pt modelId="{04198CC5-3E51-4AD1-A3AE-5379C128BAF3}" type="pres">
      <dgm:prSet presAssocID="{7CE2031A-621B-48AF-9A7B-DDEA7CFF2EBB}" presName="rootComposite" presStyleCnt="0"/>
      <dgm:spPr/>
    </dgm:pt>
    <dgm:pt modelId="{9B6331C8-013E-4C8A-8036-8CD422B785BE}" type="pres">
      <dgm:prSet presAssocID="{7CE2031A-621B-48AF-9A7B-DDEA7CFF2EBB}" presName="rootText" presStyleLbl="node2" presStyleIdx="0" presStyleCnt="6">
        <dgm:presLayoutVars>
          <dgm:chPref val="3"/>
        </dgm:presLayoutVars>
      </dgm:prSet>
      <dgm:spPr/>
    </dgm:pt>
    <dgm:pt modelId="{A059C331-B9A8-4258-A3D6-F08915CEE20A}" type="pres">
      <dgm:prSet presAssocID="{7CE2031A-621B-48AF-9A7B-DDEA7CFF2EBB}" presName="rootConnector" presStyleLbl="node2" presStyleIdx="0" presStyleCnt="6"/>
      <dgm:spPr/>
    </dgm:pt>
    <dgm:pt modelId="{7A321FF8-8D8C-402C-AFA4-50AD9C3529D9}" type="pres">
      <dgm:prSet presAssocID="{7CE2031A-621B-48AF-9A7B-DDEA7CFF2EBB}" presName="hierChild4" presStyleCnt="0"/>
      <dgm:spPr/>
    </dgm:pt>
    <dgm:pt modelId="{8A8EA3AE-DD61-425D-A3F2-9BABBBF89AD2}" type="pres">
      <dgm:prSet presAssocID="{7CE2031A-621B-48AF-9A7B-DDEA7CFF2EBB}" presName="hierChild5" presStyleCnt="0"/>
      <dgm:spPr/>
    </dgm:pt>
    <dgm:pt modelId="{33697DE5-CE98-4656-9E8C-67762B65D6A7}" type="pres">
      <dgm:prSet presAssocID="{40854905-0C45-4CCC-A405-DF058CF62412}" presName="Name37" presStyleLbl="parChTrans1D2" presStyleIdx="1" presStyleCnt="6"/>
      <dgm:spPr/>
    </dgm:pt>
    <dgm:pt modelId="{E3C5B572-2462-40F3-A452-78A1EBA15342}" type="pres">
      <dgm:prSet presAssocID="{42458B56-FBA1-4E7C-A6DC-52CABF629ADB}" presName="hierRoot2" presStyleCnt="0">
        <dgm:presLayoutVars>
          <dgm:hierBranch val="init"/>
        </dgm:presLayoutVars>
      </dgm:prSet>
      <dgm:spPr/>
    </dgm:pt>
    <dgm:pt modelId="{B34E8BA6-BC25-4095-A45A-1D623EE00B51}" type="pres">
      <dgm:prSet presAssocID="{42458B56-FBA1-4E7C-A6DC-52CABF629ADB}" presName="rootComposite" presStyleCnt="0"/>
      <dgm:spPr/>
    </dgm:pt>
    <dgm:pt modelId="{CEA758EB-4A11-4908-B5DB-305E2DE4985C}" type="pres">
      <dgm:prSet presAssocID="{42458B56-FBA1-4E7C-A6DC-52CABF629ADB}" presName="rootText" presStyleLbl="node2" presStyleIdx="1" presStyleCnt="6">
        <dgm:presLayoutVars>
          <dgm:chPref val="3"/>
        </dgm:presLayoutVars>
      </dgm:prSet>
      <dgm:spPr/>
    </dgm:pt>
    <dgm:pt modelId="{3761806B-F065-4853-9294-0E1C36F4A4C6}" type="pres">
      <dgm:prSet presAssocID="{42458B56-FBA1-4E7C-A6DC-52CABF629ADB}" presName="rootConnector" presStyleLbl="node2" presStyleIdx="1" presStyleCnt="6"/>
      <dgm:spPr/>
    </dgm:pt>
    <dgm:pt modelId="{8A3E380F-0F6E-47F0-8A20-15B74E9623F1}" type="pres">
      <dgm:prSet presAssocID="{42458B56-FBA1-4E7C-A6DC-52CABF629ADB}" presName="hierChild4" presStyleCnt="0"/>
      <dgm:spPr/>
    </dgm:pt>
    <dgm:pt modelId="{FF276DA8-B625-4703-9B85-82D941D107FB}" type="pres">
      <dgm:prSet presAssocID="{42458B56-FBA1-4E7C-A6DC-52CABF629ADB}" presName="hierChild5" presStyleCnt="0"/>
      <dgm:spPr/>
    </dgm:pt>
    <dgm:pt modelId="{D1081BFC-00C6-4A13-B4D4-06BC0F872FAE}" type="pres">
      <dgm:prSet presAssocID="{838414BE-C2AB-41B0-B66C-60472B0D3C52}" presName="Name37" presStyleLbl="parChTrans1D2" presStyleIdx="2" presStyleCnt="6"/>
      <dgm:spPr/>
    </dgm:pt>
    <dgm:pt modelId="{85D6F8A9-69E0-496A-AACD-A23837DAE889}" type="pres">
      <dgm:prSet presAssocID="{ED9A7328-EECC-4D27-A6B8-C26A7A5A9258}" presName="hierRoot2" presStyleCnt="0">
        <dgm:presLayoutVars>
          <dgm:hierBranch val="init"/>
        </dgm:presLayoutVars>
      </dgm:prSet>
      <dgm:spPr/>
    </dgm:pt>
    <dgm:pt modelId="{D0876307-717E-4385-84AC-D3C629013AE6}" type="pres">
      <dgm:prSet presAssocID="{ED9A7328-EECC-4D27-A6B8-C26A7A5A9258}" presName="rootComposite" presStyleCnt="0"/>
      <dgm:spPr/>
    </dgm:pt>
    <dgm:pt modelId="{174A4332-30EA-4838-86A7-C51C02F08A9D}" type="pres">
      <dgm:prSet presAssocID="{ED9A7328-EECC-4D27-A6B8-C26A7A5A9258}" presName="rootText" presStyleLbl="node2" presStyleIdx="2" presStyleCnt="6">
        <dgm:presLayoutVars>
          <dgm:chPref val="3"/>
        </dgm:presLayoutVars>
      </dgm:prSet>
      <dgm:spPr/>
    </dgm:pt>
    <dgm:pt modelId="{670C79C8-788C-4D13-A8AF-E6028E2CF207}" type="pres">
      <dgm:prSet presAssocID="{ED9A7328-EECC-4D27-A6B8-C26A7A5A9258}" presName="rootConnector" presStyleLbl="node2" presStyleIdx="2" presStyleCnt="6"/>
      <dgm:spPr/>
    </dgm:pt>
    <dgm:pt modelId="{65C141F1-A7B9-46F9-9E72-88ED14791DE3}" type="pres">
      <dgm:prSet presAssocID="{ED9A7328-EECC-4D27-A6B8-C26A7A5A9258}" presName="hierChild4" presStyleCnt="0"/>
      <dgm:spPr/>
    </dgm:pt>
    <dgm:pt modelId="{E0323BD4-AF95-450C-B59C-3A02BC9F66A0}" type="pres">
      <dgm:prSet presAssocID="{ED9A7328-EECC-4D27-A6B8-C26A7A5A9258}" presName="hierChild5" presStyleCnt="0"/>
      <dgm:spPr/>
    </dgm:pt>
    <dgm:pt modelId="{4EA849A2-2322-4D1D-94C4-4EA436C0CD55}" type="pres">
      <dgm:prSet presAssocID="{3907C1F0-81C8-472C-9FA9-FA2B5216E06E}" presName="Name37" presStyleLbl="parChTrans1D2" presStyleIdx="3" presStyleCnt="6"/>
      <dgm:spPr/>
    </dgm:pt>
    <dgm:pt modelId="{AEDA6FBC-A75F-4D30-A566-0F1423D20FB9}" type="pres">
      <dgm:prSet presAssocID="{CD2F6B60-763E-4C0E-895E-2BBF2C9D521E}" presName="hierRoot2" presStyleCnt="0">
        <dgm:presLayoutVars>
          <dgm:hierBranch val="init"/>
        </dgm:presLayoutVars>
      </dgm:prSet>
      <dgm:spPr/>
    </dgm:pt>
    <dgm:pt modelId="{AD4113D9-DCEE-44B7-99BD-D030D9B79E58}" type="pres">
      <dgm:prSet presAssocID="{CD2F6B60-763E-4C0E-895E-2BBF2C9D521E}" presName="rootComposite" presStyleCnt="0"/>
      <dgm:spPr/>
    </dgm:pt>
    <dgm:pt modelId="{674DEF68-9B52-45A5-8CE1-BFDE6DCA2E51}" type="pres">
      <dgm:prSet presAssocID="{CD2F6B60-763E-4C0E-895E-2BBF2C9D521E}" presName="rootText" presStyleLbl="node2" presStyleIdx="3" presStyleCnt="6">
        <dgm:presLayoutVars>
          <dgm:chPref val="3"/>
        </dgm:presLayoutVars>
      </dgm:prSet>
      <dgm:spPr/>
    </dgm:pt>
    <dgm:pt modelId="{CADF3DC0-BE93-4A2D-BD25-0B7655AD6853}" type="pres">
      <dgm:prSet presAssocID="{CD2F6B60-763E-4C0E-895E-2BBF2C9D521E}" presName="rootConnector" presStyleLbl="node2" presStyleIdx="3" presStyleCnt="6"/>
      <dgm:spPr/>
    </dgm:pt>
    <dgm:pt modelId="{3F63B7AA-4FD9-46A3-98A7-E651760106D2}" type="pres">
      <dgm:prSet presAssocID="{CD2F6B60-763E-4C0E-895E-2BBF2C9D521E}" presName="hierChild4" presStyleCnt="0"/>
      <dgm:spPr/>
    </dgm:pt>
    <dgm:pt modelId="{0F1A73A1-26D2-4937-9E6C-9587CE8946E8}" type="pres">
      <dgm:prSet presAssocID="{CD2F6B60-763E-4C0E-895E-2BBF2C9D521E}" presName="hierChild5" presStyleCnt="0"/>
      <dgm:spPr/>
    </dgm:pt>
    <dgm:pt modelId="{F9F3D028-3825-487C-AC81-198F3A239955}" type="pres">
      <dgm:prSet presAssocID="{4CB2085F-8A6D-467C-81E3-DD5EA55A70A8}" presName="Name37" presStyleLbl="parChTrans1D2" presStyleIdx="4" presStyleCnt="6"/>
      <dgm:spPr/>
    </dgm:pt>
    <dgm:pt modelId="{8A74F0EC-E534-4ABF-9B04-44B989262DD2}" type="pres">
      <dgm:prSet presAssocID="{F5E8A902-3450-4D9C-BE9C-8FCC9BF11D89}" presName="hierRoot2" presStyleCnt="0">
        <dgm:presLayoutVars>
          <dgm:hierBranch val="init"/>
        </dgm:presLayoutVars>
      </dgm:prSet>
      <dgm:spPr/>
    </dgm:pt>
    <dgm:pt modelId="{2BADD600-8CE7-4D08-A30E-C2FE937896DA}" type="pres">
      <dgm:prSet presAssocID="{F5E8A902-3450-4D9C-BE9C-8FCC9BF11D89}" presName="rootComposite" presStyleCnt="0"/>
      <dgm:spPr/>
    </dgm:pt>
    <dgm:pt modelId="{A250C549-2CDC-4C4B-8E95-E2F122A80D23}" type="pres">
      <dgm:prSet presAssocID="{F5E8A902-3450-4D9C-BE9C-8FCC9BF11D89}" presName="rootText" presStyleLbl="node2" presStyleIdx="4" presStyleCnt="6">
        <dgm:presLayoutVars>
          <dgm:chPref val="3"/>
        </dgm:presLayoutVars>
      </dgm:prSet>
      <dgm:spPr/>
    </dgm:pt>
    <dgm:pt modelId="{B3E9A420-B243-461A-B60C-6C7939A28AA8}" type="pres">
      <dgm:prSet presAssocID="{F5E8A902-3450-4D9C-BE9C-8FCC9BF11D89}" presName="rootConnector" presStyleLbl="node2" presStyleIdx="4" presStyleCnt="6"/>
      <dgm:spPr/>
    </dgm:pt>
    <dgm:pt modelId="{B485596F-CD1D-4145-ACB8-60F0F733B8B2}" type="pres">
      <dgm:prSet presAssocID="{F5E8A902-3450-4D9C-BE9C-8FCC9BF11D89}" presName="hierChild4" presStyleCnt="0"/>
      <dgm:spPr/>
    </dgm:pt>
    <dgm:pt modelId="{915BFD49-69AE-4A83-9068-B46488AB5F62}" type="pres">
      <dgm:prSet presAssocID="{F5E8A902-3450-4D9C-BE9C-8FCC9BF11D89}" presName="hierChild5" presStyleCnt="0"/>
      <dgm:spPr/>
    </dgm:pt>
    <dgm:pt modelId="{5A46E7C0-FF71-4401-B692-F9B0AF85AB95}" type="pres">
      <dgm:prSet presAssocID="{CEF5E7D8-0224-412B-B5AE-2B58174AA967}" presName="Name37" presStyleLbl="parChTrans1D2" presStyleIdx="5" presStyleCnt="6"/>
      <dgm:spPr/>
    </dgm:pt>
    <dgm:pt modelId="{32D0A0FB-BED5-46E3-8DE4-E5602E21D7B6}" type="pres">
      <dgm:prSet presAssocID="{4B0B2834-4370-4F95-A91C-50F95CD3E2D5}" presName="hierRoot2" presStyleCnt="0">
        <dgm:presLayoutVars>
          <dgm:hierBranch val="init"/>
        </dgm:presLayoutVars>
      </dgm:prSet>
      <dgm:spPr/>
    </dgm:pt>
    <dgm:pt modelId="{86ED5E3B-82C5-4CE8-9774-FBCD1FAEA92E}" type="pres">
      <dgm:prSet presAssocID="{4B0B2834-4370-4F95-A91C-50F95CD3E2D5}" presName="rootComposite" presStyleCnt="0"/>
      <dgm:spPr/>
    </dgm:pt>
    <dgm:pt modelId="{EAE08405-232E-464B-97C7-DB4DEA75BB71}" type="pres">
      <dgm:prSet presAssocID="{4B0B2834-4370-4F95-A91C-50F95CD3E2D5}" presName="rootText" presStyleLbl="node2" presStyleIdx="5" presStyleCnt="6">
        <dgm:presLayoutVars>
          <dgm:chPref val="3"/>
        </dgm:presLayoutVars>
      </dgm:prSet>
      <dgm:spPr/>
    </dgm:pt>
    <dgm:pt modelId="{880BDA49-385E-47FF-B056-25EFA411084C}" type="pres">
      <dgm:prSet presAssocID="{4B0B2834-4370-4F95-A91C-50F95CD3E2D5}" presName="rootConnector" presStyleLbl="node2" presStyleIdx="5" presStyleCnt="6"/>
      <dgm:spPr/>
    </dgm:pt>
    <dgm:pt modelId="{A09F1B4B-8C3C-45EB-83D8-E5F1AC31EF5E}" type="pres">
      <dgm:prSet presAssocID="{4B0B2834-4370-4F95-A91C-50F95CD3E2D5}" presName="hierChild4" presStyleCnt="0"/>
      <dgm:spPr/>
    </dgm:pt>
    <dgm:pt modelId="{D96F3A52-E6EF-435E-B7D3-3B953C63FA39}" type="pres">
      <dgm:prSet presAssocID="{4B0B2834-4370-4F95-A91C-50F95CD3E2D5}" presName="hierChild5" presStyleCnt="0"/>
      <dgm:spPr/>
    </dgm:pt>
    <dgm:pt modelId="{13AF00E6-781E-4FD9-BA2B-DBF3228E2341}" type="pres">
      <dgm:prSet presAssocID="{89304093-D7EE-489F-BFA9-84FEDDD6D74D}" presName="hierChild3" presStyleCnt="0"/>
      <dgm:spPr/>
    </dgm:pt>
  </dgm:ptLst>
  <dgm:cxnLst>
    <dgm:cxn modelId="{207707F3-7006-488C-9D4E-4538A457FA4D}" srcId="{1E557ABE-F9F6-4EEB-B1D7-E98BC6D06F95}" destId="{89304093-D7EE-489F-BFA9-84FEDDD6D74D}" srcOrd="0" destOrd="0" parTransId="{115823DE-56FD-4FB0-B73E-B35DBD68A85A}" sibTransId="{EB71B4D7-B5C9-492D-A292-5A19BA4D0441}"/>
    <dgm:cxn modelId="{D0AE3442-85DF-409D-A783-D89D2D0FB73F}" srcId="{89304093-D7EE-489F-BFA9-84FEDDD6D74D}" destId="{42458B56-FBA1-4E7C-A6DC-52CABF629ADB}" srcOrd="1" destOrd="0" parTransId="{40854905-0C45-4CCC-A405-DF058CF62412}" sibTransId="{33C4541F-9317-49F3-A1ED-EF137F85C1B7}"/>
    <dgm:cxn modelId="{C5284905-FB84-4F08-966A-221A297BEF80}" type="presOf" srcId="{CEF5E7D8-0224-412B-B5AE-2B58174AA967}" destId="{5A46E7C0-FF71-4401-B692-F9B0AF85AB95}" srcOrd="0" destOrd="0" presId="urn:microsoft.com/office/officeart/2005/8/layout/orgChart1"/>
    <dgm:cxn modelId="{7F66795D-F320-4641-B560-D14FCD23FEFB}" type="presOf" srcId="{89304093-D7EE-489F-BFA9-84FEDDD6D74D}" destId="{C2210BE3-DE49-43D2-973E-E3AF678030DC}" srcOrd="0" destOrd="0" presId="urn:microsoft.com/office/officeart/2005/8/layout/orgChart1"/>
    <dgm:cxn modelId="{51C7C76E-6828-4813-BCDF-F86CD5CBD55D}" type="presOf" srcId="{838414BE-C2AB-41B0-B66C-60472B0D3C52}" destId="{D1081BFC-00C6-4A13-B4D4-06BC0F872FAE}" srcOrd="0" destOrd="0" presId="urn:microsoft.com/office/officeart/2005/8/layout/orgChart1"/>
    <dgm:cxn modelId="{D082B597-1EF8-4187-8504-19852BF186EA}" type="presOf" srcId="{ED9A7328-EECC-4D27-A6B8-C26A7A5A9258}" destId="{174A4332-30EA-4838-86A7-C51C02F08A9D}" srcOrd="0" destOrd="0" presId="urn:microsoft.com/office/officeart/2005/8/layout/orgChart1"/>
    <dgm:cxn modelId="{87AC7BC4-A4FB-461F-B5FB-40CBFCD124E1}" srcId="{89304093-D7EE-489F-BFA9-84FEDDD6D74D}" destId="{ED9A7328-EECC-4D27-A6B8-C26A7A5A9258}" srcOrd="2" destOrd="0" parTransId="{838414BE-C2AB-41B0-B66C-60472B0D3C52}" sibTransId="{8F4FFB84-A66C-4407-84CB-83A826227A4A}"/>
    <dgm:cxn modelId="{AABA02E5-6F9B-4B66-A4A4-9D37A8AC8DD7}" srcId="{89304093-D7EE-489F-BFA9-84FEDDD6D74D}" destId="{CD2F6B60-763E-4C0E-895E-2BBF2C9D521E}" srcOrd="3" destOrd="0" parTransId="{3907C1F0-81C8-472C-9FA9-FA2B5216E06E}" sibTransId="{F068488F-B82F-4F1E-B90D-8673053B9A6D}"/>
    <dgm:cxn modelId="{924F4624-9CB1-4D7E-A381-D878F7AAA6A2}" srcId="{89304093-D7EE-489F-BFA9-84FEDDD6D74D}" destId="{4B0B2834-4370-4F95-A91C-50F95CD3E2D5}" srcOrd="5" destOrd="0" parTransId="{CEF5E7D8-0224-412B-B5AE-2B58174AA967}" sibTransId="{B9A6AA60-C60D-45A4-9C41-5658E3E709E4}"/>
    <dgm:cxn modelId="{9F5D96C2-A86B-4CAB-85CD-5AEB0A039B54}" srcId="{89304093-D7EE-489F-BFA9-84FEDDD6D74D}" destId="{F5E8A902-3450-4D9C-BE9C-8FCC9BF11D89}" srcOrd="4" destOrd="0" parTransId="{4CB2085F-8A6D-467C-81E3-DD5EA55A70A8}" sibTransId="{7BF895E5-462C-4D8A-9A41-75F11AE24068}"/>
    <dgm:cxn modelId="{6C379188-3736-4159-8B52-FDC23D67ACB9}" type="presOf" srcId="{1E557ABE-F9F6-4EEB-B1D7-E98BC6D06F95}" destId="{C516BD19-F7A9-4ADA-8B84-E3914B8AB37D}" srcOrd="0" destOrd="0" presId="urn:microsoft.com/office/officeart/2005/8/layout/orgChart1"/>
    <dgm:cxn modelId="{B04A74A1-4D4A-4058-BAC7-61DF31D30A17}" type="presOf" srcId="{7CE2031A-621B-48AF-9A7B-DDEA7CFF2EBB}" destId="{A059C331-B9A8-4258-A3D6-F08915CEE20A}" srcOrd="1" destOrd="0" presId="urn:microsoft.com/office/officeart/2005/8/layout/orgChart1"/>
    <dgm:cxn modelId="{B6E88E72-8CCC-418C-935A-E3B938B9940B}" type="presOf" srcId="{1C7F08AA-8169-4A76-8ADE-5EF4B0DD3F36}" destId="{E3A7BE04-8A79-451E-B654-CC68513D3A9A}" srcOrd="0" destOrd="0" presId="urn:microsoft.com/office/officeart/2005/8/layout/orgChart1"/>
    <dgm:cxn modelId="{295D29F0-1E22-4972-8732-19D6FA427670}" type="presOf" srcId="{42458B56-FBA1-4E7C-A6DC-52CABF629ADB}" destId="{3761806B-F065-4853-9294-0E1C36F4A4C6}" srcOrd="1" destOrd="0" presId="urn:microsoft.com/office/officeart/2005/8/layout/orgChart1"/>
    <dgm:cxn modelId="{2A93461E-FCBC-4F13-8695-D14630860815}" type="presOf" srcId="{4B0B2834-4370-4F95-A91C-50F95CD3E2D5}" destId="{EAE08405-232E-464B-97C7-DB4DEA75BB71}" srcOrd="0" destOrd="0" presId="urn:microsoft.com/office/officeart/2005/8/layout/orgChart1"/>
    <dgm:cxn modelId="{ED7C6360-26C3-4651-AA78-CC9C1B638132}" srcId="{89304093-D7EE-489F-BFA9-84FEDDD6D74D}" destId="{7CE2031A-621B-48AF-9A7B-DDEA7CFF2EBB}" srcOrd="0" destOrd="0" parTransId="{1C7F08AA-8169-4A76-8ADE-5EF4B0DD3F36}" sibTransId="{42A304CB-2A56-4D11-A68D-3A2FB5B6507F}"/>
    <dgm:cxn modelId="{AAACC0AE-1D4A-4E3D-9431-FA277279C0B9}" type="presOf" srcId="{F5E8A902-3450-4D9C-BE9C-8FCC9BF11D89}" destId="{B3E9A420-B243-461A-B60C-6C7939A28AA8}" srcOrd="1" destOrd="0" presId="urn:microsoft.com/office/officeart/2005/8/layout/orgChart1"/>
    <dgm:cxn modelId="{12F4FE5D-CAAB-4FDE-8BD0-CB6BAEE54E43}" type="presOf" srcId="{89304093-D7EE-489F-BFA9-84FEDDD6D74D}" destId="{276FC8EE-BB94-4613-B642-936E67DC0422}" srcOrd="1" destOrd="0" presId="urn:microsoft.com/office/officeart/2005/8/layout/orgChart1"/>
    <dgm:cxn modelId="{62711006-6E1A-4F61-891D-1EA2B6192ED7}" type="presOf" srcId="{CD2F6B60-763E-4C0E-895E-2BBF2C9D521E}" destId="{CADF3DC0-BE93-4A2D-BD25-0B7655AD6853}" srcOrd="1" destOrd="0" presId="urn:microsoft.com/office/officeart/2005/8/layout/orgChart1"/>
    <dgm:cxn modelId="{08BE0BAD-8025-4AFE-9A49-5775D9F0E9D6}" type="presOf" srcId="{4CB2085F-8A6D-467C-81E3-DD5EA55A70A8}" destId="{F9F3D028-3825-487C-AC81-198F3A239955}" srcOrd="0" destOrd="0" presId="urn:microsoft.com/office/officeart/2005/8/layout/orgChart1"/>
    <dgm:cxn modelId="{C98BCC30-52F3-4123-AFDB-B7655E293447}" type="presOf" srcId="{CD2F6B60-763E-4C0E-895E-2BBF2C9D521E}" destId="{674DEF68-9B52-45A5-8CE1-BFDE6DCA2E51}" srcOrd="0" destOrd="0" presId="urn:microsoft.com/office/officeart/2005/8/layout/orgChart1"/>
    <dgm:cxn modelId="{9C12455B-6B98-4993-A3A2-8CAA44D6AD47}" type="presOf" srcId="{40854905-0C45-4CCC-A405-DF058CF62412}" destId="{33697DE5-CE98-4656-9E8C-67762B65D6A7}" srcOrd="0" destOrd="0" presId="urn:microsoft.com/office/officeart/2005/8/layout/orgChart1"/>
    <dgm:cxn modelId="{0E5F4F64-09DA-4B0D-ACE9-EDEE58FB626E}" type="presOf" srcId="{F5E8A902-3450-4D9C-BE9C-8FCC9BF11D89}" destId="{A250C549-2CDC-4C4B-8E95-E2F122A80D23}" srcOrd="0" destOrd="0" presId="urn:microsoft.com/office/officeart/2005/8/layout/orgChart1"/>
    <dgm:cxn modelId="{6DE18032-02C9-4B3B-9340-63AF1A7C246C}" type="presOf" srcId="{7CE2031A-621B-48AF-9A7B-DDEA7CFF2EBB}" destId="{9B6331C8-013E-4C8A-8036-8CD422B785BE}" srcOrd="0" destOrd="0" presId="urn:microsoft.com/office/officeart/2005/8/layout/orgChart1"/>
    <dgm:cxn modelId="{6CB69F41-429B-4402-916F-B8D27773391F}" type="presOf" srcId="{4B0B2834-4370-4F95-A91C-50F95CD3E2D5}" destId="{880BDA49-385E-47FF-B056-25EFA411084C}" srcOrd="1" destOrd="0" presId="urn:microsoft.com/office/officeart/2005/8/layout/orgChart1"/>
    <dgm:cxn modelId="{08A8F051-3924-464C-A73F-8D3A1507089A}" type="presOf" srcId="{42458B56-FBA1-4E7C-A6DC-52CABF629ADB}" destId="{CEA758EB-4A11-4908-B5DB-305E2DE4985C}" srcOrd="0" destOrd="0" presId="urn:microsoft.com/office/officeart/2005/8/layout/orgChart1"/>
    <dgm:cxn modelId="{C84B6830-B2A2-4C22-B3DF-8127B05A0AC0}" type="presOf" srcId="{3907C1F0-81C8-472C-9FA9-FA2B5216E06E}" destId="{4EA849A2-2322-4D1D-94C4-4EA436C0CD55}" srcOrd="0" destOrd="0" presId="urn:microsoft.com/office/officeart/2005/8/layout/orgChart1"/>
    <dgm:cxn modelId="{C89BD982-964B-44A8-9AF2-95FB06A87843}" type="presOf" srcId="{ED9A7328-EECC-4D27-A6B8-C26A7A5A9258}" destId="{670C79C8-788C-4D13-A8AF-E6028E2CF207}" srcOrd="1" destOrd="0" presId="urn:microsoft.com/office/officeart/2005/8/layout/orgChart1"/>
    <dgm:cxn modelId="{FF3D1010-B52B-46E5-89A2-C9CC38D776E5}" type="presParOf" srcId="{C516BD19-F7A9-4ADA-8B84-E3914B8AB37D}" destId="{6DA45601-607F-48F7-9013-FEE225DC5315}" srcOrd="0" destOrd="0" presId="urn:microsoft.com/office/officeart/2005/8/layout/orgChart1"/>
    <dgm:cxn modelId="{EE72CF63-F5C6-4B14-A218-3732C93492AD}" type="presParOf" srcId="{6DA45601-607F-48F7-9013-FEE225DC5315}" destId="{C644FA57-4512-4476-86F6-CB54CF12FF44}" srcOrd="0" destOrd="0" presId="urn:microsoft.com/office/officeart/2005/8/layout/orgChart1"/>
    <dgm:cxn modelId="{4CA80B53-CE5F-41AE-87F0-26B93A2E1B4D}" type="presParOf" srcId="{C644FA57-4512-4476-86F6-CB54CF12FF44}" destId="{C2210BE3-DE49-43D2-973E-E3AF678030DC}" srcOrd="0" destOrd="0" presId="urn:microsoft.com/office/officeart/2005/8/layout/orgChart1"/>
    <dgm:cxn modelId="{6ADC0AB2-767B-4247-A99B-7D6C0D1BC654}" type="presParOf" srcId="{C644FA57-4512-4476-86F6-CB54CF12FF44}" destId="{276FC8EE-BB94-4613-B642-936E67DC0422}" srcOrd="1" destOrd="0" presId="urn:microsoft.com/office/officeart/2005/8/layout/orgChart1"/>
    <dgm:cxn modelId="{EA395D8E-3796-4381-8AD0-53E6F6A9EC64}" type="presParOf" srcId="{6DA45601-607F-48F7-9013-FEE225DC5315}" destId="{91103304-F25D-433B-9040-3E3A485A93D3}" srcOrd="1" destOrd="0" presId="urn:microsoft.com/office/officeart/2005/8/layout/orgChart1"/>
    <dgm:cxn modelId="{78112ABF-5204-4058-9B1D-E77016020920}" type="presParOf" srcId="{91103304-F25D-433B-9040-3E3A485A93D3}" destId="{E3A7BE04-8A79-451E-B654-CC68513D3A9A}" srcOrd="0" destOrd="0" presId="urn:microsoft.com/office/officeart/2005/8/layout/orgChart1"/>
    <dgm:cxn modelId="{95EB47AD-D087-4B98-B788-18531A9D6A3D}" type="presParOf" srcId="{91103304-F25D-433B-9040-3E3A485A93D3}" destId="{84AD7E90-6F5E-472B-9243-DA33178B14F4}" srcOrd="1" destOrd="0" presId="urn:microsoft.com/office/officeart/2005/8/layout/orgChart1"/>
    <dgm:cxn modelId="{1738F16C-7E45-4168-9E5F-3BF6132F3C72}" type="presParOf" srcId="{84AD7E90-6F5E-472B-9243-DA33178B14F4}" destId="{04198CC5-3E51-4AD1-A3AE-5379C128BAF3}" srcOrd="0" destOrd="0" presId="urn:microsoft.com/office/officeart/2005/8/layout/orgChart1"/>
    <dgm:cxn modelId="{977FF275-8ED0-48FF-8C75-20DB7E31F6F0}" type="presParOf" srcId="{04198CC5-3E51-4AD1-A3AE-5379C128BAF3}" destId="{9B6331C8-013E-4C8A-8036-8CD422B785BE}" srcOrd="0" destOrd="0" presId="urn:microsoft.com/office/officeart/2005/8/layout/orgChart1"/>
    <dgm:cxn modelId="{072B40EC-AB62-463E-A9A4-ED759021E41E}" type="presParOf" srcId="{04198CC5-3E51-4AD1-A3AE-5379C128BAF3}" destId="{A059C331-B9A8-4258-A3D6-F08915CEE20A}" srcOrd="1" destOrd="0" presId="urn:microsoft.com/office/officeart/2005/8/layout/orgChart1"/>
    <dgm:cxn modelId="{5F6AA7E3-E3F9-4F57-8434-9A8E65F6B4CD}" type="presParOf" srcId="{84AD7E90-6F5E-472B-9243-DA33178B14F4}" destId="{7A321FF8-8D8C-402C-AFA4-50AD9C3529D9}" srcOrd="1" destOrd="0" presId="urn:microsoft.com/office/officeart/2005/8/layout/orgChart1"/>
    <dgm:cxn modelId="{AC7DF326-B2BA-4AD5-8B65-CFBFC05870C2}" type="presParOf" srcId="{84AD7E90-6F5E-472B-9243-DA33178B14F4}" destId="{8A8EA3AE-DD61-425D-A3F2-9BABBBF89AD2}" srcOrd="2" destOrd="0" presId="urn:microsoft.com/office/officeart/2005/8/layout/orgChart1"/>
    <dgm:cxn modelId="{C7B04BE2-394F-4E55-A7D6-28C997A62998}" type="presParOf" srcId="{91103304-F25D-433B-9040-3E3A485A93D3}" destId="{33697DE5-CE98-4656-9E8C-67762B65D6A7}" srcOrd="2" destOrd="0" presId="urn:microsoft.com/office/officeart/2005/8/layout/orgChart1"/>
    <dgm:cxn modelId="{F93C837A-33F3-4C5A-96BC-1AF3D177C94B}" type="presParOf" srcId="{91103304-F25D-433B-9040-3E3A485A93D3}" destId="{E3C5B572-2462-40F3-A452-78A1EBA15342}" srcOrd="3" destOrd="0" presId="urn:microsoft.com/office/officeart/2005/8/layout/orgChart1"/>
    <dgm:cxn modelId="{7604D629-4440-4875-BD8F-290F1387B08A}" type="presParOf" srcId="{E3C5B572-2462-40F3-A452-78A1EBA15342}" destId="{B34E8BA6-BC25-4095-A45A-1D623EE00B51}" srcOrd="0" destOrd="0" presId="urn:microsoft.com/office/officeart/2005/8/layout/orgChart1"/>
    <dgm:cxn modelId="{669F5F7B-9AD3-47EF-8E48-9EAE4DFF9FA9}" type="presParOf" srcId="{B34E8BA6-BC25-4095-A45A-1D623EE00B51}" destId="{CEA758EB-4A11-4908-B5DB-305E2DE4985C}" srcOrd="0" destOrd="0" presId="urn:microsoft.com/office/officeart/2005/8/layout/orgChart1"/>
    <dgm:cxn modelId="{83F7AF07-D743-4D74-B9BA-7FC53306DE34}" type="presParOf" srcId="{B34E8BA6-BC25-4095-A45A-1D623EE00B51}" destId="{3761806B-F065-4853-9294-0E1C36F4A4C6}" srcOrd="1" destOrd="0" presId="urn:microsoft.com/office/officeart/2005/8/layout/orgChart1"/>
    <dgm:cxn modelId="{4809E922-D353-4F8A-911E-A961AA691079}" type="presParOf" srcId="{E3C5B572-2462-40F3-A452-78A1EBA15342}" destId="{8A3E380F-0F6E-47F0-8A20-15B74E9623F1}" srcOrd="1" destOrd="0" presId="urn:microsoft.com/office/officeart/2005/8/layout/orgChart1"/>
    <dgm:cxn modelId="{9FA07656-A62C-48E9-9989-0FBFDBA36715}" type="presParOf" srcId="{E3C5B572-2462-40F3-A452-78A1EBA15342}" destId="{FF276DA8-B625-4703-9B85-82D941D107FB}" srcOrd="2" destOrd="0" presId="urn:microsoft.com/office/officeart/2005/8/layout/orgChart1"/>
    <dgm:cxn modelId="{73FD92B0-21E0-48A9-93BB-10E6FCCD35C2}" type="presParOf" srcId="{91103304-F25D-433B-9040-3E3A485A93D3}" destId="{D1081BFC-00C6-4A13-B4D4-06BC0F872FAE}" srcOrd="4" destOrd="0" presId="urn:microsoft.com/office/officeart/2005/8/layout/orgChart1"/>
    <dgm:cxn modelId="{872C8FEB-1350-4840-8BA4-562B264D924B}" type="presParOf" srcId="{91103304-F25D-433B-9040-3E3A485A93D3}" destId="{85D6F8A9-69E0-496A-AACD-A23837DAE889}" srcOrd="5" destOrd="0" presId="urn:microsoft.com/office/officeart/2005/8/layout/orgChart1"/>
    <dgm:cxn modelId="{E1EE65D4-134D-4091-A1F3-42B849AEFB02}" type="presParOf" srcId="{85D6F8A9-69E0-496A-AACD-A23837DAE889}" destId="{D0876307-717E-4385-84AC-D3C629013AE6}" srcOrd="0" destOrd="0" presId="urn:microsoft.com/office/officeart/2005/8/layout/orgChart1"/>
    <dgm:cxn modelId="{9122D063-FCD3-4D05-9FCF-8A81239A0B90}" type="presParOf" srcId="{D0876307-717E-4385-84AC-D3C629013AE6}" destId="{174A4332-30EA-4838-86A7-C51C02F08A9D}" srcOrd="0" destOrd="0" presId="urn:microsoft.com/office/officeart/2005/8/layout/orgChart1"/>
    <dgm:cxn modelId="{EA580D43-D7DE-4F08-98B4-7A4225DA3292}" type="presParOf" srcId="{D0876307-717E-4385-84AC-D3C629013AE6}" destId="{670C79C8-788C-4D13-A8AF-E6028E2CF207}" srcOrd="1" destOrd="0" presId="urn:microsoft.com/office/officeart/2005/8/layout/orgChart1"/>
    <dgm:cxn modelId="{50F8AFBC-FEAB-49AE-80A5-89E67B41D8B1}" type="presParOf" srcId="{85D6F8A9-69E0-496A-AACD-A23837DAE889}" destId="{65C141F1-A7B9-46F9-9E72-88ED14791DE3}" srcOrd="1" destOrd="0" presId="urn:microsoft.com/office/officeart/2005/8/layout/orgChart1"/>
    <dgm:cxn modelId="{57A73877-4CDE-4496-ADAA-919ED8710D9A}" type="presParOf" srcId="{85D6F8A9-69E0-496A-AACD-A23837DAE889}" destId="{E0323BD4-AF95-450C-B59C-3A02BC9F66A0}" srcOrd="2" destOrd="0" presId="urn:microsoft.com/office/officeart/2005/8/layout/orgChart1"/>
    <dgm:cxn modelId="{7C13A497-445B-403E-AB5C-3E3811D485F5}" type="presParOf" srcId="{91103304-F25D-433B-9040-3E3A485A93D3}" destId="{4EA849A2-2322-4D1D-94C4-4EA436C0CD55}" srcOrd="6" destOrd="0" presId="urn:microsoft.com/office/officeart/2005/8/layout/orgChart1"/>
    <dgm:cxn modelId="{C1CCFA23-1960-4D10-B4DC-4F07F346452C}" type="presParOf" srcId="{91103304-F25D-433B-9040-3E3A485A93D3}" destId="{AEDA6FBC-A75F-4D30-A566-0F1423D20FB9}" srcOrd="7" destOrd="0" presId="urn:microsoft.com/office/officeart/2005/8/layout/orgChart1"/>
    <dgm:cxn modelId="{AB4A346C-BE1A-4E13-B1C2-FE737BDBAD72}" type="presParOf" srcId="{AEDA6FBC-A75F-4D30-A566-0F1423D20FB9}" destId="{AD4113D9-DCEE-44B7-99BD-D030D9B79E58}" srcOrd="0" destOrd="0" presId="urn:microsoft.com/office/officeart/2005/8/layout/orgChart1"/>
    <dgm:cxn modelId="{92C78109-679D-412D-9192-BB10AAE26665}" type="presParOf" srcId="{AD4113D9-DCEE-44B7-99BD-D030D9B79E58}" destId="{674DEF68-9B52-45A5-8CE1-BFDE6DCA2E51}" srcOrd="0" destOrd="0" presId="urn:microsoft.com/office/officeart/2005/8/layout/orgChart1"/>
    <dgm:cxn modelId="{3AD6F1D0-A128-4C86-8D05-71E4A281E764}" type="presParOf" srcId="{AD4113D9-DCEE-44B7-99BD-D030D9B79E58}" destId="{CADF3DC0-BE93-4A2D-BD25-0B7655AD6853}" srcOrd="1" destOrd="0" presId="urn:microsoft.com/office/officeart/2005/8/layout/orgChart1"/>
    <dgm:cxn modelId="{BD16A718-7358-4866-8220-BECBAFF40DB3}" type="presParOf" srcId="{AEDA6FBC-A75F-4D30-A566-0F1423D20FB9}" destId="{3F63B7AA-4FD9-46A3-98A7-E651760106D2}" srcOrd="1" destOrd="0" presId="urn:microsoft.com/office/officeart/2005/8/layout/orgChart1"/>
    <dgm:cxn modelId="{3CD1F549-ABD6-47CE-942A-D628D0CC66D6}" type="presParOf" srcId="{AEDA6FBC-A75F-4D30-A566-0F1423D20FB9}" destId="{0F1A73A1-26D2-4937-9E6C-9587CE8946E8}" srcOrd="2" destOrd="0" presId="urn:microsoft.com/office/officeart/2005/8/layout/orgChart1"/>
    <dgm:cxn modelId="{51F07BC7-4D5B-458A-8787-CD355E643308}" type="presParOf" srcId="{91103304-F25D-433B-9040-3E3A485A93D3}" destId="{F9F3D028-3825-487C-AC81-198F3A239955}" srcOrd="8" destOrd="0" presId="urn:microsoft.com/office/officeart/2005/8/layout/orgChart1"/>
    <dgm:cxn modelId="{EF99C1D5-1440-4131-B1B7-3481FFD38D87}" type="presParOf" srcId="{91103304-F25D-433B-9040-3E3A485A93D3}" destId="{8A74F0EC-E534-4ABF-9B04-44B989262DD2}" srcOrd="9" destOrd="0" presId="urn:microsoft.com/office/officeart/2005/8/layout/orgChart1"/>
    <dgm:cxn modelId="{F10F1DA8-8878-4A91-B9FF-41625748574B}" type="presParOf" srcId="{8A74F0EC-E534-4ABF-9B04-44B989262DD2}" destId="{2BADD600-8CE7-4D08-A30E-C2FE937896DA}" srcOrd="0" destOrd="0" presId="urn:microsoft.com/office/officeart/2005/8/layout/orgChart1"/>
    <dgm:cxn modelId="{D480BE32-FA94-4920-AA98-76BD7BB00F15}" type="presParOf" srcId="{2BADD600-8CE7-4D08-A30E-C2FE937896DA}" destId="{A250C549-2CDC-4C4B-8E95-E2F122A80D23}" srcOrd="0" destOrd="0" presId="urn:microsoft.com/office/officeart/2005/8/layout/orgChart1"/>
    <dgm:cxn modelId="{707F288B-CC7B-4474-8B73-8E2CF40D2B22}" type="presParOf" srcId="{2BADD600-8CE7-4D08-A30E-C2FE937896DA}" destId="{B3E9A420-B243-461A-B60C-6C7939A28AA8}" srcOrd="1" destOrd="0" presId="urn:microsoft.com/office/officeart/2005/8/layout/orgChart1"/>
    <dgm:cxn modelId="{C16AD1D9-F445-4D99-BCA1-78E3F656A0C8}" type="presParOf" srcId="{8A74F0EC-E534-4ABF-9B04-44B989262DD2}" destId="{B485596F-CD1D-4145-ACB8-60F0F733B8B2}" srcOrd="1" destOrd="0" presId="urn:microsoft.com/office/officeart/2005/8/layout/orgChart1"/>
    <dgm:cxn modelId="{0AB7B6FA-A2DD-4597-AC59-320533B8CAEC}" type="presParOf" srcId="{8A74F0EC-E534-4ABF-9B04-44B989262DD2}" destId="{915BFD49-69AE-4A83-9068-B46488AB5F62}" srcOrd="2" destOrd="0" presId="urn:microsoft.com/office/officeart/2005/8/layout/orgChart1"/>
    <dgm:cxn modelId="{F7B44073-4956-46E3-AEB9-20435AF144C1}" type="presParOf" srcId="{91103304-F25D-433B-9040-3E3A485A93D3}" destId="{5A46E7C0-FF71-4401-B692-F9B0AF85AB95}" srcOrd="10" destOrd="0" presId="urn:microsoft.com/office/officeart/2005/8/layout/orgChart1"/>
    <dgm:cxn modelId="{201BEFCC-9F28-42B0-8743-415ACFCB6E9E}" type="presParOf" srcId="{91103304-F25D-433B-9040-3E3A485A93D3}" destId="{32D0A0FB-BED5-46E3-8DE4-E5602E21D7B6}" srcOrd="11" destOrd="0" presId="urn:microsoft.com/office/officeart/2005/8/layout/orgChart1"/>
    <dgm:cxn modelId="{B663C9BD-58AE-41D6-9865-2EAC564D1858}" type="presParOf" srcId="{32D0A0FB-BED5-46E3-8DE4-E5602E21D7B6}" destId="{86ED5E3B-82C5-4CE8-9774-FBCD1FAEA92E}" srcOrd="0" destOrd="0" presId="urn:microsoft.com/office/officeart/2005/8/layout/orgChart1"/>
    <dgm:cxn modelId="{F5848570-9E5E-455D-9279-20EFA9537615}" type="presParOf" srcId="{86ED5E3B-82C5-4CE8-9774-FBCD1FAEA92E}" destId="{EAE08405-232E-464B-97C7-DB4DEA75BB71}" srcOrd="0" destOrd="0" presId="urn:microsoft.com/office/officeart/2005/8/layout/orgChart1"/>
    <dgm:cxn modelId="{B6686D89-03C5-4C04-B993-4BEC01226453}" type="presParOf" srcId="{86ED5E3B-82C5-4CE8-9774-FBCD1FAEA92E}" destId="{880BDA49-385E-47FF-B056-25EFA411084C}" srcOrd="1" destOrd="0" presId="urn:microsoft.com/office/officeart/2005/8/layout/orgChart1"/>
    <dgm:cxn modelId="{7C76A429-F0D6-4ADD-B8C7-390D0782FB9A}" type="presParOf" srcId="{32D0A0FB-BED5-46E3-8DE4-E5602E21D7B6}" destId="{A09F1B4B-8C3C-45EB-83D8-E5F1AC31EF5E}" srcOrd="1" destOrd="0" presId="urn:microsoft.com/office/officeart/2005/8/layout/orgChart1"/>
    <dgm:cxn modelId="{6FF32863-B2EC-4684-BFA1-74AD93836FB1}" type="presParOf" srcId="{32D0A0FB-BED5-46E3-8DE4-E5602E21D7B6}" destId="{D96F3A52-E6EF-435E-B7D3-3B953C63FA39}" srcOrd="2" destOrd="0" presId="urn:microsoft.com/office/officeart/2005/8/layout/orgChart1"/>
    <dgm:cxn modelId="{89A241FB-7C5A-4B17-B0EA-F909AF541BBE}" type="presParOf" srcId="{6DA45601-607F-48F7-9013-FEE225DC5315}" destId="{13AF00E6-781E-4FD9-BA2B-DBF3228E23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6631-194A-4F8D-87EF-440805EE53B2}">
      <dsp:nvSpPr>
        <dsp:cNvPr id="0" name=""/>
        <dsp:cNvSpPr/>
      </dsp:nvSpPr>
      <dsp:spPr>
        <a:xfrm>
          <a:off x="8874550" y="2442529"/>
          <a:ext cx="302493" cy="2918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091"/>
              </a:lnTo>
              <a:lnTo>
                <a:pt x="302493" y="29180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6CAE8-7FA5-42A6-86A6-FD739CA41F2C}">
      <dsp:nvSpPr>
        <dsp:cNvPr id="0" name=""/>
        <dsp:cNvSpPr/>
      </dsp:nvSpPr>
      <dsp:spPr>
        <a:xfrm>
          <a:off x="8874550" y="2442529"/>
          <a:ext cx="302493" cy="103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716"/>
              </a:lnTo>
              <a:lnTo>
                <a:pt x="302493" y="103571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978C2-D36D-469E-B2C6-88E5AA3B12AB}">
      <dsp:nvSpPr>
        <dsp:cNvPr id="0" name=""/>
        <dsp:cNvSpPr/>
      </dsp:nvSpPr>
      <dsp:spPr>
        <a:xfrm>
          <a:off x="5843922" y="1010728"/>
          <a:ext cx="3837277" cy="423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45"/>
              </a:lnTo>
              <a:lnTo>
                <a:pt x="3837277" y="211745"/>
              </a:lnTo>
              <a:lnTo>
                <a:pt x="3837277" y="4234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1C0B3-BB0F-492F-B199-E3F824986719}">
      <dsp:nvSpPr>
        <dsp:cNvPr id="0" name=""/>
        <dsp:cNvSpPr/>
      </dsp:nvSpPr>
      <dsp:spPr>
        <a:xfrm>
          <a:off x="6080219" y="2442529"/>
          <a:ext cx="302493" cy="3791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247"/>
              </a:lnTo>
              <a:lnTo>
                <a:pt x="302493" y="37912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D3A8B-1FD3-4F37-BD42-1AC36DAD3901}">
      <dsp:nvSpPr>
        <dsp:cNvPr id="0" name=""/>
        <dsp:cNvSpPr/>
      </dsp:nvSpPr>
      <dsp:spPr>
        <a:xfrm>
          <a:off x="6080219" y="2442529"/>
          <a:ext cx="302493" cy="235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46"/>
              </a:lnTo>
              <a:lnTo>
                <a:pt x="302493" y="23594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2F9CD-2B35-4E22-929B-CD9CCC9E5AAA}">
      <dsp:nvSpPr>
        <dsp:cNvPr id="0" name=""/>
        <dsp:cNvSpPr/>
      </dsp:nvSpPr>
      <dsp:spPr>
        <a:xfrm>
          <a:off x="6080219" y="2442529"/>
          <a:ext cx="302493" cy="92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45"/>
              </a:lnTo>
              <a:lnTo>
                <a:pt x="302493" y="9276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E687-A913-4C06-AD7C-5B2248E288F9}">
      <dsp:nvSpPr>
        <dsp:cNvPr id="0" name=""/>
        <dsp:cNvSpPr/>
      </dsp:nvSpPr>
      <dsp:spPr>
        <a:xfrm>
          <a:off x="5843922" y="1010728"/>
          <a:ext cx="1042946" cy="423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45"/>
              </a:lnTo>
              <a:lnTo>
                <a:pt x="1042946" y="211745"/>
              </a:lnTo>
              <a:lnTo>
                <a:pt x="1042946" y="4234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1DB19-CDE5-43A8-88C2-3AEA19A1D454}">
      <dsp:nvSpPr>
        <dsp:cNvPr id="0" name=""/>
        <dsp:cNvSpPr/>
      </dsp:nvSpPr>
      <dsp:spPr>
        <a:xfrm>
          <a:off x="3640108" y="2442529"/>
          <a:ext cx="302493" cy="3791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247"/>
              </a:lnTo>
              <a:lnTo>
                <a:pt x="302493" y="379124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C3F24-498E-45B7-8469-6DB97E543F58}">
      <dsp:nvSpPr>
        <dsp:cNvPr id="0" name=""/>
        <dsp:cNvSpPr/>
      </dsp:nvSpPr>
      <dsp:spPr>
        <a:xfrm>
          <a:off x="3640108" y="2442529"/>
          <a:ext cx="302493" cy="235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46"/>
              </a:lnTo>
              <a:lnTo>
                <a:pt x="302493" y="23594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A1C30-88D0-4F57-9B54-43FE5E0B277D}">
      <dsp:nvSpPr>
        <dsp:cNvPr id="0" name=""/>
        <dsp:cNvSpPr/>
      </dsp:nvSpPr>
      <dsp:spPr>
        <a:xfrm>
          <a:off x="3640108" y="2442529"/>
          <a:ext cx="302493" cy="92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45"/>
              </a:lnTo>
              <a:lnTo>
                <a:pt x="302493" y="9276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D9D5B-A9FC-4822-B669-B87344BF6BE6}">
      <dsp:nvSpPr>
        <dsp:cNvPr id="0" name=""/>
        <dsp:cNvSpPr/>
      </dsp:nvSpPr>
      <dsp:spPr>
        <a:xfrm>
          <a:off x="4446756" y="1010728"/>
          <a:ext cx="1397165" cy="423490"/>
        </a:xfrm>
        <a:custGeom>
          <a:avLst/>
          <a:gdLst/>
          <a:ahLst/>
          <a:cxnLst/>
          <a:rect l="0" t="0" r="0" b="0"/>
          <a:pathLst>
            <a:path>
              <a:moveTo>
                <a:pt x="1397165" y="0"/>
              </a:moveTo>
              <a:lnTo>
                <a:pt x="1397165" y="211745"/>
              </a:lnTo>
              <a:lnTo>
                <a:pt x="0" y="211745"/>
              </a:lnTo>
              <a:lnTo>
                <a:pt x="0" y="4234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6D707-772E-42D0-842C-9BB064B7DD04}">
      <dsp:nvSpPr>
        <dsp:cNvPr id="0" name=""/>
        <dsp:cNvSpPr/>
      </dsp:nvSpPr>
      <dsp:spPr>
        <a:xfrm>
          <a:off x="1199996" y="2442529"/>
          <a:ext cx="302493" cy="390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897"/>
              </a:lnTo>
              <a:lnTo>
                <a:pt x="302493" y="390889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CCEDC-F15F-4806-86B8-5156836CE852}">
      <dsp:nvSpPr>
        <dsp:cNvPr id="0" name=""/>
        <dsp:cNvSpPr/>
      </dsp:nvSpPr>
      <dsp:spPr>
        <a:xfrm>
          <a:off x="1199996" y="2442529"/>
          <a:ext cx="302493" cy="241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271"/>
              </a:lnTo>
              <a:lnTo>
                <a:pt x="302493" y="241827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6A1AD-6090-4F3A-BAA0-D08CFB5EFBD7}">
      <dsp:nvSpPr>
        <dsp:cNvPr id="0" name=""/>
        <dsp:cNvSpPr/>
      </dsp:nvSpPr>
      <dsp:spPr>
        <a:xfrm>
          <a:off x="1199996" y="2442529"/>
          <a:ext cx="302493" cy="927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45"/>
              </a:lnTo>
              <a:lnTo>
                <a:pt x="302493" y="9276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6AEEC-1ACE-46E3-98CB-6D6477E0D43F}">
      <dsp:nvSpPr>
        <dsp:cNvPr id="0" name=""/>
        <dsp:cNvSpPr/>
      </dsp:nvSpPr>
      <dsp:spPr>
        <a:xfrm>
          <a:off x="2006645" y="1010728"/>
          <a:ext cx="3837277" cy="423490"/>
        </a:xfrm>
        <a:custGeom>
          <a:avLst/>
          <a:gdLst/>
          <a:ahLst/>
          <a:cxnLst/>
          <a:rect l="0" t="0" r="0" b="0"/>
          <a:pathLst>
            <a:path>
              <a:moveTo>
                <a:pt x="3837277" y="0"/>
              </a:moveTo>
              <a:lnTo>
                <a:pt x="3837277" y="211745"/>
              </a:lnTo>
              <a:lnTo>
                <a:pt x="0" y="211745"/>
              </a:lnTo>
              <a:lnTo>
                <a:pt x="0" y="4234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3E962-DCDD-4EC8-A9EC-E3EB664B1BE9}">
      <dsp:nvSpPr>
        <dsp:cNvPr id="0" name=""/>
        <dsp:cNvSpPr/>
      </dsp:nvSpPr>
      <dsp:spPr>
        <a:xfrm>
          <a:off x="1016393" y="2417"/>
          <a:ext cx="9655057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Brouet et al published a classification system for cryoglobulinemia in 1974, which is still in use today.</a:t>
          </a:r>
          <a:endParaRPr lang="ar-EG" sz="1600" kern="1200"/>
        </a:p>
      </dsp:txBody>
      <dsp:txXfrm>
        <a:off x="1016393" y="2417"/>
        <a:ext cx="9655057" cy="1008310"/>
      </dsp:txXfrm>
    </dsp:sp>
    <dsp:sp modelId="{358FA353-9301-4B41-9C33-EE633EDFF6E7}">
      <dsp:nvSpPr>
        <dsp:cNvPr id="0" name=""/>
        <dsp:cNvSpPr/>
      </dsp:nvSpPr>
      <dsp:spPr>
        <a:xfrm>
          <a:off x="998334" y="1434218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Type I</a:t>
          </a:r>
          <a:endParaRPr lang="ar-EG" sz="1600" kern="1200"/>
        </a:p>
      </dsp:txBody>
      <dsp:txXfrm>
        <a:off x="998334" y="1434218"/>
        <a:ext cx="2016621" cy="1008310"/>
      </dsp:txXfrm>
    </dsp:sp>
    <dsp:sp modelId="{5D9F7183-572C-4977-BB28-1BE7F039A541}">
      <dsp:nvSpPr>
        <dsp:cNvPr id="0" name=""/>
        <dsp:cNvSpPr/>
      </dsp:nvSpPr>
      <dsp:spPr>
        <a:xfrm>
          <a:off x="1502490" y="2866019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single monoclonal Ig, with IgM being the most common. </a:t>
          </a:r>
          <a:endParaRPr lang="ar-EG" sz="1600" kern="1200"/>
        </a:p>
      </dsp:txBody>
      <dsp:txXfrm>
        <a:off x="1502490" y="2866019"/>
        <a:ext cx="2016621" cy="1008310"/>
      </dsp:txXfrm>
    </dsp:sp>
    <dsp:sp modelId="{4ECD1C5D-975C-42F3-AF8C-9D7FAEAB2610}">
      <dsp:nvSpPr>
        <dsp:cNvPr id="0" name=""/>
        <dsp:cNvSpPr/>
      </dsp:nvSpPr>
      <dsp:spPr>
        <a:xfrm>
          <a:off x="1502490" y="4297820"/>
          <a:ext cx="2016621" cy="112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Serum levels of </a:t>
          </a:r>
          <a:r>
            <a:rPr lang="en-US" sz="1600" b="0" i="0" kern="1200" dirty="0" err="1" smtClean="0"/>
            <a:t>cryoglobulin</a:t>
          </a:r>
          <a:r>
            <a:rPr lang="en-US" sz="1600" b="0" i="0" kern="1200" dirty="0" smtClean="0"/>
            <a:t> are very high (5–30 mg/mL, </a:t>
          </a:r>
          <a:r>
            <a:rPr lang="en-US" sz="1600" b="0" i="0" kern="1200" dirty="0" err="1" smtClean="0"/>
            <a:t>cryocrit</a:t>
          </a:r>
          <a:r>
            <a:rPr lang="en-US" sz="1600" b="0" i="0" kern="1200" dirty="0" smtClean="0"/>
            <a:t> &gt;5%)</a:t>
          </a:r>
          <a:endParaRPr lang="ar-EG" sz="1600" kern="1200" dirty="0"/>
        </a:p>
      </dsp:txBody>
      <dsp:txXfrm>
        <a:off x="1502490" y="4297820"/>
        <a:ext cx="2016621" cy="1125960"/>
      </dsp:txXfrm>
    </dsp:sp>
    <dsp:sp modelId="{3439E0F7-5F78-41DE-A795-CF3ABB864B2B}">
      <dsp:nvSpPr>
        <dsp:cNvPr id="0" name=""/>
        <dsp:cNvSpPr/>
      </dsp:nvSpPr>
      <dsp:spPr>
        <a:xfrm>
          <a:off x="1502490" y="5847271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precipitation occurs rapidly with cooling (usually &lt;24 hours).</a:t>
          </a:r>
          <a:endParaRPr lang="ar-EG" sz="1600" kern="1200"/>
        </a:p>
      </dsp:txBody>
      <dsp:txXfrm>
        <a:off x="1502490" y="5847271"/>
        <a:ext cx="2016621" cy="1008310"/>
      </dsp:txXfrm>
    </dsp:sp>
    <dsp:sp modelId="{842498BF-C64A-4AC3-A39F-F8C4DE2E06F3}">
      <dsp:nvSpPr>
        <dsp:cNvPr id="0" name=""/>
        <dsp:cNvSpPr/>
      </dsp:nvSpPr>
      <dsp:spPr>
        <a:xfrm>
          <a:off x="3438446" y="1434218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Type II: mixed cryoglobulins</a:t>
          </a:r>
          <a:endParaRPr lang="ar-EG" sz="1600" kern="1200"/>
        </a:p>
      </dsp:txBody>
      <dsp:txXfrm>
        <a:off x="3438446" y="1434218"/>
        <a:ext cx="2016621" cy="1008310"/>
      </dsp:txXfrm>
    </dsp:sp>
    <dsp:sp modelId="{8B1F37CF-1372-4839-9B3F-BC1BD2A3299D}">
      <dsp:nvSpPr>
        <dsp:cNvPr id="0" name=""/>
        <dsp:cNvSpPr/>
      </dsp:nvSpPr>
      <dsp:spPr>
        <a:xfrm>
          <a:off x="3942601" y="2866019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 monoclonal Ig (typically IgM) that acts as an antibody (e.g., rheumatoid factor [RF]) against polyclonal Ig (typically IgG). </a:t>
          </a:r>
          <a:endParaRPr lang="ar-EG" sz="1600" kern="1200"/>
        </a:p>
      </dsp:txBody>
      <dsp:txXfrm>
        <a:off x="3942601" y="2866019"/>
        <a:ext cx="2016621" cy="1008310"/>
      </dsp:txXfrm>
    </dsp:sp>
    <dsp:sp modelId="{4594CEC5-7715-48AE-858A-442B9A399FB3}">
      <dsp:nvSpPr>
        <dsp:cNvPr id="0" name=""/>
        <dsp:cNvSpPr/>
      </dsp:nvSpPr>
      <dsp:spPr>
        <a:xfrm>
          <a:off x="3942601" y="4297820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Serum levels are intermediate (1–10 mg/mL, cryocrit 1%–5%); </a:t>
          </a:r>
          <a:endParaRPr lang="ar-EG" sz="1600" kern="1200"/>
        </a:p>
      </dsp:txBody>
      <dsp:txXfrm>
        <a:off x="3942601" y="4297820"/>
        <a:ext cx="2016621" cy="1008310"/>
      </dsp:txXfrm>
    </dsp:sp>
    <dsp:sp modelId="{2646D92C-7918-447E-ADA4-502BAE28B0C9}">
      <dsp:nvSpPr>
        <dsp:cNvPr id="0" name=""/>
        <dsp:cNvSpPr/>
      </dsp:nvSpPr>
      <dsp:spPr>
        <a:xfrm>
          <a:off x="3942601" y="5729621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precipitation may take a few days.</a:t>
          </a:r>
          <a:endParaRPr lang="ar-EG" sz="1600" kern="1200"/>
        </a:p>
      </dsp:txBody>
      <dsp:txXfrm>
        <a:off x="3942601" y="5729621"/>
        <a:ext cx="2016621" cy="1008310"/>
      </dsp:txXfrm>
    </dsp:sp>
    <dsp:sp modelId="{403499DF-FC70-42B2-9A9F-991EEEC3B4A3}">
      <dsp:nvSpPr>
        <dsp:cNvPr id="0" name=""/>
        <dsp:cNvSpPr/>
      </dsp:nvSpPr>
      <dsp:spPr>
        <a:xfrm>
          <a:off x="5878557" y="1434218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Type III: mixed cryoglobulins </a:t>
          </a:r>
          <a:endParaRPr lang="ar-EG" sz="1600" kern="1200"/>
        </a:p>
      </dsp:txBody>
      <dsp:txXfrm>
        <a:off x="5878557" y="1434218"/>
        <a:ext cx="2016621" cy="1008310"/>
      </dsp:txXfrm>
    </dsp:sp>
    <dsp:sp modelId="{F9F0829A-12E2-4125-BE5E-7F62B2060879}">
      <dsp:nvSpPr>
        <dsp:cNvPr id="0" name=""/>
        <dsp:cNvSpPr/>
      </dsp:nvSpPr>
      <dsp:spPr>
        <a:xfrm>
          <a:off x="6382713" y="2866019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polyclonal Ig with RF activity directed against polyclonal Ig. </a:t>
          </a:r>
          <a:endParaRPr lang="ar-EG" sz="1600" kern="1200"/>
        </a:p>
      </dsp:txBody>
      <dsp:txXfrm>
        <a:off x="6382713" y="2866019"/>
        <a:ext cx="2016621" cy="1008310"/>
      </dsp:txXfrm>
    </dsp:sp>
    <dsp:sp modelId="{02043F02-FEF3-404B-85D1-594CABBEA368}">
      <dsp:nvSpPr>
        <dsp:cNvPr id="0" name=""/>
        <dsp:cNvSpPr/>
      </dsp:nvSpPr>
      <dsp:spPr>
        <a:xfrm>
          <a:off x="6382713" y="4297820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small quantities (0.1–1 mg/mL, cryocrit &lt;1%) </a:t>
          </a:r>
          <a:endParaRPr lang="ar-EG" sz="1600" kern="1200"/>
        </a:p>
      </dsp:txBody>
      <dsp:txXfrm>
        <a:off x="6382713" y="4297820"/>
        <a:ext cx="2016621" cy="1008310"/>
      </dsp:txXfrm>
    </dsp:sp>
    <dsp:sp modelId="{78F89F47-9118-42DC-973A-7E61A9129CE7}">
      <dsp:nvSpPr>
        <dsp:cNvPr id="0" name=""/>
        <dsp:cNvSpPr/>
      </dsp:nvSpPr>
      <dsp:spPr>
        <a:xfrm>
          <a:off x="6382713" y="5729621"/>
          <a:ext cx="2370840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precipitate slowly (up to 7 days); therefore they are more difficult to detect.</a:t>
          </a:r>
          <a:endParaRPr lang="ar-EG" sz="1600" kern="1200"/>
        </a:p>
      </dsp:txBody>
      <dsp:txXfrm>
        <a:off x="6382713" y="5729621"/>
        <a:ext cx="2370840" cy="1008310"/>
      </dsp:txXfrm>
    </dsp:sp>
    <dsp:sp modelId="{A97C57E2-89DB-4FA2-B296-A9313F51CA46}">
      <dsp:nvSpPr>
        <dsp:cNvPr id="0" name=""/>
        <dsp:cNvSpPr/>
      </dsp:nvSpPr>
      <dsp:spPr>
        <a:xfrm>
          <a:off x="8672888" y="1434218"/>
          <a:ext cx="2016621" cy="1008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Type II to III: unusual</a:t>
          </a:r>
          <a:endParaRPr lang="ar-EG" sz="1600" kern="1200" dirty="0"/>
        </a:p>
      </dsp:txBody>
      <dsp:txXfrm>
        <a:off x="8672888" y="1434218"/>
        <a:ext cx="2016621" cy="1008310"/>
      </dsp:txXfrm>
    </dsp:sp>
    <dsp:sp modelId="{55443AF6-7B76-4ECE-A0B2-FBD3169BC608}">
      <dsp:nvSpPr>
        <dsp:cNvPr id="0" name=""/>
        <dsp:cNvSpPr/>
      </dsp:nvSpPr>
      <dsp:spPr>
        <a:xfrm>
          <a:off x="9177044" y="2866019"/>
          <a:ext cx="2016621" cy="1224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oligoclonal IgM and faint polyclonal Igs. </a:t>
          </a:r>
          <a:endParaRPr lang="ar-EG" sz="1600" kern="1200"/>
        </a:p>
      </dsp:txBody>
      <dsp:txXfrm>
        <a:off x="9177044" y="2866019"/>
        <a:ext cx="2016621" cy="1224451"/>
      </dsp:txXfrm>
    </dsp:sp>
    <dsp:sp modelId="{6BD619B0-7BB0-4CE2-B32C-BFB59AC8FC63}">
      <dsp:nvSpPr>
        <dsp:cNvPr id="0" name=""/>
        <dsp:cNvSpPr/>
      </dsp:nvSpPr>
      <dsp:spPr>
        <a:xfrm>
          <a:off x="9177044" y="4513962"/>
          <a:ext cx="2016621" cy="1693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represent a transition from polyclonal (type III) to monoclonal (type II) mixed </a:t>
          </a:r>
          <a:r>
            <a:rPr lang="en-US" sz="1600" b="0" i="0" kern="1200" dirty="0" err="1" smtClean="0"/>
            <a:t>cryoglobulinemia</a:t>
          </a:r>
          <a:r>
            <a:rPr lang="en-US" sz="1600" b="0" i="0" kern="1200" dirty="0" smtClean="0"/>
            <a:t> (MC) as clonal expansion of B cells progresses</a:t>
          </a:r>
          <a:endParaRPr lang="ar-EG" sz="1600" kern="1200" dirty="0"/>
        </a:p>
      </dsp:txBody>
      <dsp:txXfrm>
        <a:off x="9177044" y="4513962"/>
        <a:ext cx="2016621" cy="1693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2EE30-6EEA-4978-8E61-D1E6C4B9176B}">
      <dsp:nvSpPr>
        <dsp:cNvPr id="0" name=""/>
        <dsp:cNvSpPr/>
      </dsp:nvSpPr>
      <dsp:spPr>
        <a:xfrm>
          <a:off x="7351451" y="3347669"/>
          <a:ext cx="3766353" cy="3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0"/>
              </a:lnTo>
              <a:lnTo>
                <a:pt x="3766353" y="183030"/>
              </a:lnTo>
              <a:lnTo>
                <a:pt x="3766353" y="3660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55D55-17BE-4C9A-BEE2-984E54392909}">
      <dsp:nvSpPr>
        <dsp:cNvPr id="0" name=""/>
        <dsp:cNvSpPr/>
      </dsp:nvSpPr>
      <dsp:spPr>
        <a:xfrm>
          <a:off x="7351451" y="3347669"/>
          <a:ext cx="1255451" cy="3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0"/>
              </a:lnTo>
              <a:lnTo>
                <a:pt x="1255451" y="183030"/>
              </a:lnTo>
              <a:lnTo>
                <a:pt x="1255451" y="3660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38214-B691-4038-AD51-377E45550392}">
      <dsp:nvSpPr>
        <dsp:cNvPr id="0" name=""/>
        <dsp:cNvSpPr/>
      </dsp:nvSpPr>
      <dsp:spPr>
        <a:xfrm>
          <a:off x="6096000" y="3347669"/>
          <a:ext cx="1255451" cy="366061"/>
        </a:xfrm>
        <a:custGeom>
          <a:avLst/>
          <a:gdLst/>
          <a:ahLst/>
          <a:cxnLst/>
          <a:rect l="0" t="0" r="0" b="0"/>
          <a:pathLst>
            <a:path>
              <a:moveTo>
                <a:pt x="1255451" y="0"/>
              </a:moveTo>
              <a:lnTo>
                <a:pt x="1255451" y="183030"/>
              </a:lnTo>
              <a:lnTo>
                <a:pt x="0" y="183030"/>
              </a:lnTo>
              <a:lnTo>
                <a:pt x="0" y="3660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CDCAA-0DD5-4FFC-9514-3F12D362E1AA}">
      <dsp:nvSpPr>
        <dsp:cNvPr id="0" name=""/>
        <dsp:cNvSpPr/>
      </dsp:nvSpPr>
      <dsp:spPr>
        <a:xfrm>
          <a:off x="3539377" y="4887445"/>
          <a:ext cx="91440" cy="36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61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249C2-BBB5-4F74-9FEC-16C383ADFFAB}">
      <dsp:nvSpPr>
        <dsp:cNvPr id="0" name=""/>
        <dsp:cNvSpPr/>
      </dsp:nvSpPr>
      <dsp:spPr>
        <a:xfrm>
          <a:off x="3585097" y="3347669"/>
          <a:ext cx="3766353" cy="366061"/>
        </a:xfrm>
        <a:custGeom>
          <a:avLst/>
          <a:gdLst/>
          <a:ahLst/>
          <a:cxnLst/>
          <a:rect l="0" t="0" r="0" b="0"/>
          <a:pathLst>
            <a:path>
              <a:moveTo>
                <a:pt x="3766353" y="0"/>
              </a:moveTo>
              <a:lnTo>
                <a:pt x="3766353" y="183030"/>
              </a:lnTo>
              <a:lnTo>
                <a:pt x="0" y="183030"/>
              </a:lnTo>
              <a:lnTo>
                <a:pt x="0" y="3660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2EA08-82AF-46B6-A05C-1CE1798C647A}">
      <dsp:nvSpPr>
        <dsp:cNvPr id="0" name=""/>
        <dsp:cNvSpPr/>
      </dsp:nvSpPr>
      <dsp:spPr>
        <a:xfrm>
          <a:off x="4212823" y="1807892"/>
          <a:ext cx="3138627" cy="3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0"/>
              </a:lnTo>
              <a:lnTo>
                <a:pt x="3138627" y="183030"/>
              </a:lnTo>
              <a:lnTo>
                <a:pt x="3138627" y="36606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259AA-58AC-4A09-ACB4-A9824EF5B37D}">
      <dsp:nvSpPr>
        <dsp:cNvPr id="0" name=""/>
        <dsp:cNvSpPr/>
      </dsp:nvSpPr>
      <dsp:spPr>
        <a:xfrm>
          <a:off x="1028475" y="3347669"/>
          <a:ext cx="91440" cy="36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61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5F838-CA9E-4700-A400-53769F588558}">
      <dsp:nvSpPr>
        <dsp:cNvPr id="0" name=""/>
        <dsp:cNvSpPr/>
      </dsp:nvSpPr>
      <dsp:spPr>
        <a:xfrm>
          <a:off x="1074195" y="1807892"/>
          <a:ext cx="3138627" cy="366061"/>
        </a:xfrm>
        <a:custGeom>
          <a:avLst/>
          <a:gdLst/>
          <a:ahLst/>
          <a:cxnLst/>
          <a:rect l="0" t="0" r="0" b="0"/>
          <a:pathLst>
            <a:path>
              <a:moveTo>
                <a:pt x="3138627" y="0"/>
              </a:moveTo>
              <a:lnTo>
                <a:pt x="3138627" y="183030"/>
              </a:lnTo>
              <a:lnTo>
                <a:pt x="0" y="183030"/>
              </a:lnTo>
              <a:lnTo>
                <a:pt x="0" y="36606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72049-D2B8-41EC-8853-BB33CCB83198}">
      <dsp:nvSpPr>
        <dsp:cNvPr id="0" name=""/>
        <dsp:cNvSpPr/>
      </dsp:nvSpPr>
      <dsp:spPr>
        <a:xfrm>
          <a:off x="1968326" y="634178"/>
          <a:ext cx="4488993" cy="11737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What underlying disorders</a:t>
          </a:r>
          <a:endParaRPr lang="ar-EG" sz="1800" kern="1200"/>
        </a:p>
      </dsp:txBody>
      <dsp:txXfrm>
        <a:off x="1968326" y="634178"/>
        <a:ext cx="4488993" cy="1173714"/>
      </dsp:txXfrm>
    </dsp:sp>
    <dsp:sp modelId="{FFFD0EE9-92CD-4AE5-B9DC-D23C6E33C7D2}">
      <dsp:nvSpPr>
        <dsp:cNvPr id="0" name=""/>
        <dsp:cNvSpPr/>
      </dsp:nvSpPr>
      <dsp:spPr>
        <a:xfrm>
          <a:off x="1775" y="2173954"/>
          <a:ext cx="2144840" cy="1173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type I cryoglobulinemia</a:t>
          </a:r>
          <a:endParaRPr lang="ar-EG" sz="1800" kern="1200"/>
        </a:p>
      </dsp:txBody>
      <dsp:txXfrm>
        <a:off x="1775" y="2173954"/>
        <a:ext cx="2144840" cy="1173714"/>
      </dsp:txXfrm>
    </dsp:sp>
    <dsp:sp modelId="{423C7D0D-371C-413B-A24B-1F117A396A15}">
      <dsp:nvSpPr>
        <dsp:cNvPr id="0" name=""/>
        <dsp:cNvSpPr/>
      </dsp:nvSpPr>
      <dsp:spPr>
        <a:xfrm>
          <a:off x="1775" y="3713730"/>
          <a:ext cx="2144840" cy="18249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Lymphoproliferative disorders which are associated with monoclonal Ig production 6.   </a:t>
          </a:r>
          <a:endParaRPr lang="ar-EG" sz="1800" kern="1200"/>
        </a:p>
      </dsp:txBody>
      <dsp:txXfrm>
        <a:off x="1775" y="3713730"/>
        <a:ext cx="2144840" cy="1824990"/>
      </dsp:txXfrm>
    </dsp:sp>
    <dsp:sp modelId="{CA91A540-72B4-43BF-81D9-CE8902C76338}">
      <dsp:nvSpPr>
        <dsp:cNvPr id="0" name=""/>
        <dsp:cNvSpPr/>
      </dsp:nvSpPr>
      <dsp:spPr>
        <a:xfrm>
          <a:off x="6279030" y="2173954"/>
          <a:ext cx="2144840" cy="1173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MC</a:t>
          </a:r>
          <a:endParaRPr lang="ar-EG" sz="1800" kern="1200"/>
        </a:p>
      </dsp:txBody>
      <dsp:txXfrm>
        <a:off x="6279030" y="2173954"/>
        <a:ext cx="2144840" cy="1173714"/>
      </dsp:txXfrm>
    </dsp:sp>
    <dsp:sp modelId="{28445FFB-BF39-4101-8D16-C382C302ED99}">
      <dsp:nvSpPr>
        <dsp:cNvPr id="0" name=""/>
        <dsp:cNvSpPr/>
      </dsp:nvSpPr>
      <dsp:spPr>
        <a:xfrm>
          <a:off x="2512677" y="3713730"/>
          <a:ext cx="2144840" cy="1173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Infections </a:t>
          </a:r>
          <a:endParaRPr lang="ar-EG" sz="1800" kern="1200" dirty="0"/>
        </a:p>
      </dsp:txBody>
      <dsp:txXfrm>
        <a:off x="2512677" y="3713730"/>
        <a:ext cx="2144840" cy="1173714"/>
      </dsp:txXfrm>
    </dsp:sp>
    <dsp:sp modelId="{D5EC665C-3ACD-4975-90C0-D12CC9217679}">
      <dsp:nvSpPr>
        <dsp:cNvPr id="0" name=""/>
        <dsp:cNvSpPr/>
      </dsp:nvSpPr>
      <dsp:spPr>
        <a:xfrm>
          <a:off x="2713523" y="5253506"/>
          <a:ext cx="1743149" cy="97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smtClean="0"/>
            <a:t>HCV infection, the most common</a:t>
          </a:r>
          <a:endParaRPr lang="en-US" sz="1900" kern="1200"/>
        </a:p>
      </dsp:txBody>
      <dsp:txXfrm>
        <a:off x="2713523" y="5253506"/>
        <a:ext cx="1743149" cy="970315"/>
      </dsp:txXfrm>
    </dsp:sp>
    <dsp:sp modelId="{68BC7A48-C3C9-4882-A2FA-C914ED0EA8B5}">
      <dsp:nvSpPr>
        <dsp:cNvPr id="0" name=""/>
        <dsp:cNvSpPr/>
      </dsp:nvSpPr>
      <dsp:spPr>
        <a:xfrm>
          <a:off x="5023579" y="3713730"/>
          <a:ext cx="2144840" cy="1173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autoimmune/ </a:t>
          </a:r>
          <a:r>
            <a:rPr lang="en-US" sz="1800" b="0" i="0" kern="1200" dirty="0" err="1" smtClean="0"/>
            <a:t>autoinflammatory</a:t>
          </a:r>
          <a:r>
            <a:rPr lang="en-US" sz="1800" b="0" i="0" kern="1200" dirty="0" smtClean="0"/>
            <a:t> diseases</a:t>
          </a:r>
          <a:endParaRPr lang="ar-EG" sz="1800" kern="1200" dirty="0"/>
        </a:p>
      </dsp:txBody>
      <dsp:txXfrm>
        <a:off x="5023579" y="3713730"/>
        <a:ext cx="2144840" cy="1173714"/>
      </dsp:txXfrm>
    </dsp:sp>
    <dsp:sp modelId="{912E705E-F5B6-430F-8116-F08442EE52C3}">
      <dsp:nvSpPr>
        <dsp:cNvPr id="0" name=""/>
        <dsp:cNvSpPr/>
      </dsp:nvSpPr>
      <dsp:spPr>
        <a:xfrm>
          <a:off x="7534481" y="3713730"/>
          <a:ext cx="2144840" cy="1173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Lymphoproliferative processes. </a:t>
          </a:r>
          <a:endParaRPr lang="ar-EG" sz="1800" kern="1200"/>
        </a:p>
      </dsp:txBody>
      <dsp:txXfrm>
        <a:off x="7534481" y="3713730"/>
        <a:ext cx="2144840" cy="1173714"/>
      </dsp:txXfrm>
    </dsp:sp>
    <dsp:sp modelId="{85D9A237-C129-43E5-8C15-723991A9E682}">
      <dsp:nvSpPr>
        <dsp:cNvPr id="0" name=""/>
        <dsp:cNvSpPr/>
      </dsp:nvSpPr>
      <dsp:spPr>
        <a:xfrm>
          <a:off x="10045383" y="3713730"/>
          <a:ext cx="2144840" cy="11737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Only (&lt;5%) are truly “essential” cryoglobulinemia.</a:t>
          </a:r>
          <a:endParaRPr lang="ar-EG" sz="1800" kern="1200"/>
        </a:p>
      </dsp:txBody>
      <dsp:txXfrm>
        <a:off x="10045383" y="3713730"/>
        <a:ext cx="2144840" cy="117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6E7C0-FF71-4401-B692-F9B0AF85AB95}">
      <dsp:nvSpPr>
        <dsp:cNvPr id="0" name=""/>
        <dsp:cNvSpPr/>
      </dsp:nvSpPr>
      <dsp:spPr>
        <a:xfrm>
          <a:off x="6096000" y="2281512"/>
          <a:ext cx="5228006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5228006" y="181467"/>
              </a:lnTo>
              <a:lnTo>
                <a:pt x="5228006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3D028-3825-487C-AC81-198F3A239955}">
      <dsp:nvSpPr>
        <dsp:cNvPr id="0" name=""/>
        <dsp:cNvSpPr/>
      </dsp:nvSpPr>
      <dsp:spPr>
        <a:xfrm>
          <a:off x="6096000" y="2281512"/>
          <a:ext cx="3136803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3136803" y="181467"/>
              </a:lnTo>
              <a:lnTo>
                <a:pt x="3136803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849A2-2322-4D1D-94C4-4EA436C0CD55}">
      <dsp:nvSpPr>
        <dsp:cNvPr id="0" name=""/>
        <dsp:cNvSpPr/>
      </dsp:nvSpPr>
      <dsp:spPr>
        <a:xfrm>
          <a:off x="6096000" y="2281512"/>
          <a:ext cx="1045601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1045601" y="181467"/>
              </a:lnTo>
              <a:lnTo>
                <a:pt x="1045601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81BFC-00C6-4A13-B4D4-06BC0F872FAE}">
      <dsp:nvSpPr>
        <dsp:cNvPr id="0" name=""/>
        <dsp:cNvSpPr/>
      </dsp:nvSpPr>
      <dsp:spPr>
        <a:xfrm>
          <a:off x="5050398" y="2281512"/>
          <a:ext cx="1045601" cy="362935"/>
        </a:xfrm>
        <a:custGeom>
          <a:avLst/>
          <a:gdLst/>
          <a:ahLst/>
          <a:cxnLst/>
          <a:rect l="0" t="0" r="0" b="0"/>
          <a:pathLst>
            <a:path>
              <a:moveTo>
                <a:pt x="1045601" y="0"/>
              </a:moveTo>
              <a:lnTo>
                <a:pt x="1045601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97DE5-CE98-4656-9E8C-67762B65D6A7}">
      <dsp:nvSpPr>
        <dsp:cNvPr id="0" name=""/>
        <dsp:cNvSpPr/>
      </dsp:nvSpPr>
      <dsp:spPr>
        <a:xfrm>
          <a:off x="2959196" y="2281512"/>
          <a:ext cx="3136803" cy="362935"/>
        </a:xfrm>
        <a:custGeom>
          <a:avLst/>
          <a:gdLst/>
          <a:ahLst/>
          <a:cxnLst/>
          <a:rect l="0" t="0" r="0" b="0"/>
          <a:pathLst>
            <a:path>
              <a:moveTo>
                <a:pt x="3136803" y="0"/>
              </a:moveTo>
              <a:lnTo>
                <a:pt x="3136803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7BE04-8A79-451E-B654-CC68513D3A9A}">
      <dsp:nvSpPr>
        <dsp:cNvPr id="0" name=""/>
        <dsp:cNvSpPr/>
      </dsp:nvSpPr>
      <dsp:spPr>
        <a:xfrm>
          <a:off x="867993" y="2281512"/>
          <a:ext cx="5228006" cy="362935"/>
        </a:xfrm>
        <a:custGeom>
          <a:avLst/>
          <a:gdLst/>
          <a:ahLst/>
          <a:cxnLst/>
          <a:rect l="0" t="0" r="0" b="0"/>
          <a:pathLst>
            <a:path>
              <a:moveTo>
                <a:pt x="5228006" y="0"/>
              </a:moveTo>
              <a:lnTo>
                <a:pt x="5228006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10BE3-DE49-43D2-973E-E3AF678030DC}">
      <dsp:nvSpPr>
        <dsp:cNvPr id="0" name=""/>
        <dsp:cNvSpPr/>
      </dsp:nvSpPr>
      <dsp:spPr>
        <a:xfrm>
          <a:off x="3074073" y="1417379"/>
          <a:ext cx="6043852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Autoantibodies (other than RF) are seen in more than half of patients</a:t>
          </a:r>
          <a:endParaRPr lang="ar-EG" sz="1600" kern="1200" dirty="0"/>
        </a:p>
      </dsp:txBody>
      <dsp:txXfrm>
        <a:off x="3074073" y="1417379"/>
        <a:ext cx="6043852" cy="864133"/>
      </dsp:txXfrm>
    </dsp:sp>
    <dsp:sp modelId="{9B6331C8-013E-4C8A-8036-8CD422B785BE}">
      <dsp:nvSpPr>
        <dsp:cNvPr id="0" name=""/>
        <dsp:cNvSpPr/>
      </dsp:nvSpPr>
      <dsp:spPr>
        <a:xfrm>
          <a:off x="3860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antinuclear, </a:t>
          </a:r>
          <a:endParaRPr lang="ar-EG" sz="1600" kern="1200"/>
        </a:p>
      </dsp:txBody>
      <dsp:txXfrm>
        <a:off x="3860" y="2644448"/>
        <a:ext cx="1728266" cy="864133"/>
      </dsp:txXfrm>
    </dsp:sp>
    <dsp:sp modelId="{CEA758EB-4A11-4908-B5DB-305E2DE4985C}">
      <dsp:nvSpPr>
        <dsp:cNvPr id="0" name=""/>
        <dsp:cNvSpPr/>
      </dsp:nvSpPr>
      <dsp:spPr>
        <a:xfrm>
          <a:off x="2095062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antismooth muscle,</a:t>
          </a:r>
          <a:endParaRPr lang="ar-EG" sz="1600" kern="1200"/>
        </a:p>
      </dsp:txBody>
      <dsp:txXfrm>
        <a:off x="2095062" y="2644448"/>
        <a:ext cx="1728266" cy="864133"/>
      </dsp:txXfrm>
    </dsp:sp>
    <dsp:sp modelId="{174A4332-30EA-4838-86A7-C51C02F08A9D}">
      <dsp:nvSpPr>
        <dsp:cNvPr id="0" name=""/>
        <dsp:cNvSpPr/>
      </dsp:nvSpPr>
      <dsp:spPr>
        <a:xfrm>
          <a:off x="4186265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ANCA, </a:t>
          </a:r>
          <a:endParaRPr lang="ar-EG" sz="1600" kern="1200"/>
        </a:p>
      </dsp:txBody>
      <dsp:txXfrm>
        <a:off x="4186265" y="2644448"/>
        <a:ext cx="1728266" cy="864133"/>
      </dsp:txXfrm>
    </dsp:sp>
    <dsp:sp modelId="{674DEF68-9B52-45A5-8CE1-BFDE6DCA2E51}">
      <dsp:nvSpPr>
        <dsp:cNvPr id="0" name=""/>
        <dsp:cNvSpPr/>
      </dsp:nvSpPr>
      <dsp:spPr>
        <a:xfrm>
          <a:off x="6277467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antithyroid, </a:t>
          </a:r>
          <a:endParaRPr lang="ar-EG" sz="1600" kern="1200"/>
        </a:p>
      </dsp:txBody>
      <dsp:txXfrm>
        <a:off x="6277467" y="2644448"/>
        <a:ext cx="1728266" cy="864133"/>
      </dsp:txXfrm>
    </dsp:sp>
    <dsp:sp modelId="{A250C549-2CDC-4C4B-8E95-E2F122A80D23}">
      <dsp:nvSpPr>
        <dsp:cNvPr id="0" name=""/>
        <dsp:cNvSpPr/>
      </dsp:nvSpPr>
      <dsp:spPr>
        <a:xfrm>
          <a:off x="8368670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Antimitochondrial</a:t>
          </a:r>
          <a:endParaRPr lang="ar-EG" sz="1600" kern="1200"/>
        </a:p>
      </dsp:txBody>
      <dsp:txXfrm>
        <a:off x="8368670" y="2644448"/>
        <a:ext cx="1728266" cy="864133"/>
      </dsp:txXfrm>
    </dsp:sp>
    <dsp:sp modelId="{EAE08405-232E-464B-97C7-DB4DEA75BB71}">
      <dsp:nvSpPr>
        <dsp:cNvPr id="0" name=""/>
        <dsp:cNvSpPr/>
      </dsp:nvSpPr>
      <dsp:spPr>
        <a:xfrm>
          <a:off x="10459873" y="2644448"/>
          <a:ext cx="1728266" cy="8641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antiphospholipid antibodies.</a:t>
          </a:r>
          <a:endParaRPr lang="ar-EG" sz="1600" kern="1200"/>
        </a:p>
      </dsp:txBody>
      <dsp:txXfrm>
        <a:off x="10459873" y="2644448"/>
        <a:ext cx="1728266" cy="86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712D9C5-0320-4E62-A364-1EB55EC0997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E9BF9D3-4C32-4E7B-9467-F9923B6D6D1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085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9638">
              <a:spcBef>
                <a:spcPct val="0"/>
              </a:spcBef>
            </a:pPr>
            <a:r>
              <a:rPr lang="en-US" altLang="ar-EG" smtClean="0"/>
              <a:t>(Giordona. JAMA 2007) Large retrospective trial has confirmed that HCV is associated with: NHL, Waldenstrom macroglobulinemia, and MGUS</a:t>
            </a:r>
          </a:p>
          <a:p>
            <a:pPr defTabSz="909638">
              <a:spcBef>
                <a:spcPct val="0"/>
              </a:spcBef>
            </a:pPr>
            <a:endParaRPr lang="en-US" altLang="ar-EG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AEDE51-75AE-4A58-B8D3-70387094E421}" type="slidenum">
              <a:rPr lang="en-US" altLang="ar-EG"/>
              <a:pPr/>
              <a:t>7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65013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ar-EG" smtClean="0"/>
              <a:t>1) Possible mechanisms involved in the pathogenesis of MC and/or other</a:t>
            </a:r>
          </a:p>
          <a:p>
            <a:pPr>
              <a:spcBef>
                <a:spcPct val="0"/>
              </a:spcBef>
            </a:pPr>
            <a:r>
              <a:rPr lang="en-US" altLang="ar-EG" smtClean="0"/>
              <a:t>HCV-related LPDs</a:t>
            </a:r>
          </a:p>
          <a:p>
            <a:pPr>
              <a:spcBef>
                <a:spcPct val="0"/>
              </a:spcBef>
            </a:pPr>
            <a:r>
              <a:rPr lang="en-US" altLang="ar-EG" smtClean="0"/>
              <a:t>2) HCV chronic infection is responsible for sustained B-cell proliferation which could favor the occurrence of errors during V(D)J rearrangement processes—namely t(14;18) translocation</a:t>
            </a:r>
          </a:p>
          <a:p>
            <a:pPr>
              <a:spcBef>
                <a:spcPct val="0"/>
              </a:spcBef>
            </a:pPr>
            <a:r>
              <a:rPr lang="en-US" altLang="ar-EG" smtClean="0"/>
              <a:t>3) Bcl-2 over-expression could lead to abnormally prolonged B-cell life.</a:t>
            </a:r>
          </a:p>
          <a:p>
            <a:pPr>
              <a:spcBef>
                <a:spcPct val="0"/>
              </a:spcBef>
            </a:pPr>
            <a:r>
              <a:rPr lang="en-US" altLang="ar-EG" smtClean="0"/>
              <a:t>4) The inhibition of B-cell apoptosis may favor the lack of silencing RF B-cells as well as the acquisition</a:t>
            </a:r>
          </a:p>
          <a:p>
            <a:pPr>
              <a:spcBef>
                <a:spcPct val="0"/>
              </a:spcBef>
            </a:pPr>
            <a:r>
              <a:rPr lang="en-US" altLang="ar-EG" smtClean="0"/>
              <a:t>of additional genetic aberrations, which might ultimately lead to transformation to a frank malignancy.</a:t>
            </a:r>
          </a:p>
          <a:p>
            <a:pPr>
              <a:spcBef>
                <a:spcPct val="0"/>
              </a:spcBef>
            </a:pPr>
            <a:endParaRPr lang="en-US" altLang="ar-EG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8234B8-AC97-4C8F-9829-2CC9F3D47CE1}" type="slidenum">
              <a:rPr lang="en-US" altLang="ar-EG"/>
              <a:pPr/>
              <a:t>8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1065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indent="-227013">
              <a:spcBef>
                <a:spcPct val="0"/>
              </a:spcBef>
              <a:buFontTx/>
              <a:buAutoNum type="arabicParenR"/>
            </a:pPr>
            <a:r>
              <a:rPr lang="en-US" altLang="ar-EG" smtClean="0"/>
              <a:t>Antiviral therapy may clear the antigen (i.e. HCV) trigger of MC vasculitis.</a:t>
            </a:r>
          </a:p>
          <a:p>
            <a:pPr marL="227013" indent="-227013">
              <a:spcBef>
                <a:spcPct val="0"/>
              </a:spcBef>
              <a:buFontTx/>
              <a:buAutoNum type="arabicParenR"/>
            </a:pPr>
            <a:r>
              <a:rPr lang="en-US" altLang="ar-EG" smtClean="0"/>
              <a:t>Anti-CD20 mAb target the B-cell, involve in the cryoglobulin formation and possibly in the antigen presentation to T lymphocytes</a:t>
            </a:r>
          </a:p>
          <a:p>
            <a:pPr marL="227013" indent="-227013">
              <a:spcBef>
                <a:spcPct val="0"/>
              </a:spcBef>
              <a:buFontTx/>
              <a:buAutoNum type="arabicParenR"/>
            </a:pPr>
            <a:r>
              <a:rPr lang="en-US" altLang="ar-EG" smtClean="0"/>
              <a:t>Immunosuppressive agents and corticosteroids control the cellular and humoral immune response responsible for vasculitic lesions.</a:t>
            </a:r>
          </a:p>
          <a:p>
            <a:pPr marL="227013" indent="-227013">
              <a:spcBef>
                <a:spcPct val="0"/>
              </a:spcBef>
              <a:buFontTx/>
              <a:buAutoNum type="arabicParenR"/>
            </a:pPr>
            <a:r>
              <a:rPr lang="en-US" altLang="ar-EG" smtClean="0"/>
              <a:t>Plasmapheresis may be useful for patients presenting with the most fulminant presentations including peripheral necrosis of extremities or rapidly progressive nephritis.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F5C167-9955-4599-8520-D961E047FC24}" type="slidenum">
              <a:rPr lang="en-US" altLang="ar-EG"/>
              <a:pPr/>
              <a:t>9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7121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991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87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800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913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9419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9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223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0297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365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768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25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8516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840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49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31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575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26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D52A612-6D5E-4840-8E77-F85FECEF7DB9}" type="datetimeFigureOut">
              <a:rPr lang="ar-EG" smtClean="0"/>
              <a:t>18/05/1441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ar-EG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427D8D-6DBE-4C3F-9727-A70341ACCF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00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Cryoglobulinemia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Ahmed Yehia, MD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80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C/P </a:t>
            </a:r>
            <a:r>
              <a:rPr lang="en-US" dirty="0" err="1" smtClean="0"/>
              <a:t>ot</a:t>
            </a:r>
            <a:r>
              <a:rPr lang="en-US" dirty="0" smtClean="0"/>
              <a:t> type 1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2603500"/>
            <a:ext cx="9552910" cy="3416300"/>
          </a:xfrm>
        </p:spPr>
        <p:txBody>
          <a:bodyPr/>
          <a:lstStyle/>
          <a:p>
            <a:pPr algn="l" rtl="0"/>
            <a:r>
              <a:rPr lang="en-US" dirty="0" err="1"/>
              <a:t>Hyperviscosity</a:t>
            </a:r>
            <a:r>
              <a:rPr lang="en-US" dirty="0"/>
              <a:t> syndrome (bleeding, vision changes, neurologic symptoms, etc.)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505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486697"/>
            <a:ext cx="11002297" cy="1193935"/>
          </a:xfrm>
        </p:spPr>
        <p:txBody>
          <a:bodyPr/>
          <a:lstStyle/>
          <a:p>
            <a:r>
              <a:rPr lang="en-US" sz="2800" dirty="0"/>
              <a:t>MC, cutaneous manifestations are the most common, with </a:t>
            </a:r>
            <a:r>
              <a:rPr lang="en-US" sz="2800" dirty="0" err="1"/>
              <a:t>arthralgias</a:t>
            </a:r>
            <a:r>
              <a:rPr lang="en-US" sz="2800" dirty="0"/>
              <a:t> and neuropathy being </a:t>
            </a:r>
            <a:r>
              <a:rPr lang="en-US" sz="2800" dirty="0" smtClean="0"/>
              <a:t>other</a:t>
            </a:r>
            <a:r>
              <a:rPr lang="en-US" sz="2800" dirty="0"/>
              <a:t> </a:t>
            </a:r>
            <a:r>
              <a:rPr lang="en-US" sz="2800" dirty="0" smtClean="0"/>
              <a:t>frequent </a:t>
            </a:r>
            <a:r>
              <a:rPr lang="en-US" sz="2800" dirty="0"/>
              <a:t>findings.</a:t>
            </a:r>
            <a:endParaRPr lang="ar-EG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0"/>
            <a:ext cx="5715000" cy="4381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52019" y="2700389"/>
            <a:ext cx="4527300" cy="25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aMeltzer’s</a:t>
            </a:r>
            <a:r>
              <a:rPr lang="en-US" dirty="0"/>
              <a:t> triad = purpura + </a:t>
            </a:r>
            <a:r>
              <a:rPr lang="en-US" dirty="0" err="1"/>
              <a:t>arthralgias</a:t>
            </a:r>
            <a:r>
              <a:rPr lang="en-US" dirty="0"/>
              <a:t> + weakness/</a:t>
            </a:r>
            <a:r>
              <a:rPr lang="en-US" dirty="0" err="1"/>
              <a:t>myalgias</a:t>
            </a:r>
            <a:r>
              <a:rPr lang="en-US" dirty="0"/>
              <a:t>.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92" y="2979175"/>
            <a:ext cx="11216146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Urticarial vasculitis</a:t>
            </a:r>
            <a:endParaRPr lang="ar-E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181" y="3495313"/>
            <a:ext cx="4097926" cy="309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07" y="3229897"/>
            <a:ext cx="5521893" cy="36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0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Indications of skin biopsy in chronic </a:t>
            </a:r>
            <a:r>
              <a:rPr lang="en-US" dirty="0" err="1"/>
              <a:t>urticaria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oor response to </a:t>
            </a:r>
            <a:r>
              <a:rPr lang="en-US" dirty="0" err="1"/>
              <a:t>antihistaminics</a:t>
            </a:r>
            <a:r>
              <a:rPr lang="en-US" dirty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ersistence of individual lesion &gt; 24 hours.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 err="1">
                <a:solidFill>
                  <a:srgbClr val="C00000"/>
                </a:solidFill>
              </a:rPr>
              <a:t>P</a:t>
            </a:r>
            <a:r>
              <a:rPr lang="en-US" dirty="0" err="1"/>
              <a:t>etichae</a:t>
            </a:r>
            <a:r>
              <a:rPr lang="en-US" dirty="0"/>
              <a:t> or </a:t>
            </a:r>
            <a:r>
              <a:rPr lang="en-US" dirty="0" err="1"/>
              <a:t>purpura</a:t>
            </a:r>
            <a:r>
              <a:rPr lang="en-US" dirty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resence of systemic manifestations e.g. fever, arthritis.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i="1" dirty="0" err="1">
                <a:solidFill>
                  <a:srgbClr val="C00000"/>
                </a:solidFill>
              </a:rPr>
              <a:t>P</a:t>
            </a:r>
            <a:r>
              <a:rPr lang="en-US" dirty="0" err="1"/>
              <a:t>ostinflammatory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igmentation after wheal resolution.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05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427703"/>
            <a:ext cx="9984658" cy="1252929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laboratory abnormalities in mixed </a:t>
            </a:r>
            <a:r>
              <a:rPr lang="en-US" dirty="0" err="1"/>
              <a:t>cryoglobulinemic</a:t>
            </a:r>
            <a:r>
              <a:rPr lang="en-US" dirty="0"/>
              <a:t> </a:t>
            </a:r>
            <a:r>
              <a:rPr lang="en-US" dirty="0" smtClean="0"/>
              <a:t>vasculitis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2603500"/>
            <a:ext cx="11429999" cy="3416300"/>
          </a:xfrm>
        </p:spPr>
        <p:txBody>
          <a:bodyPr/>
          <a:lstStyle/>
          <a:p>
            <a:pPr algn="l" rtl="0"/>
            <a:r>
              <a:rPr lang="en-US" dirty="0" smtClean="0"/>
              <a:t>Elevated RF</a:t>
            </a:r>
          </a:p>
          <a:p>
            <a:pPr algn="l" rtl="0"/>
            <a:r>
              <a:rPr lang="en-US" dirty="0" err="1" smtClean="0"/>
              <a:t>Hypocomplementemia</a:t>
            </a:r>
            <a:r>
              <a:rPr lang="en-US" dirty="0" smtClean="0"/>
              <a:t>. </a:t>
            </a:r>
            <a:r>
              <a:rPr lang="en-US" dirty="0"/>
              <a:t>Notably, C4 is reduced out </a:t>
            </a:r>
            <a:r>
              <a:rPr lang="en-US" dirty="0" smtClean="0"/>
              <a:t>of proportion </a:t>
            </a:r>
            <a:r>
              <a:rPr lang="en-US" dirty="0"/>
              <a:t>to C3. </a:t>
            </a:r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polyclonal </a:t>
            </a:r>
            <a:r>
              <a:rPr lang="en-US" dirty="0" err="1"/>
              <a:t>hypergammaglobulinemia</a:t>
            </a:r>
            <a:r>
              <a:rPr lang="en-US" dirty="0"/>
              <a:t> or monoclonal </a:t>
            </a:r>
            <a:r>
              <a:rPr lang="en-US" dirty="0" err="1"/>
              <a:t>gammopathy</a:t>
            </a:r>
            <a:r>
              <a:rPr lang="en-US" dirty="0"/>
              <a:t> are also frequently seen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Markedly elevated ESR, CRP.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355854"/>
              </p:ext>
            </p:extLst>
          </p:nvPr>
        </p:nvGraphicFramePr>
        <p:xfrm>
          <a:off x="0" y="1932039"/>
          <a:ext cx="12192000" cy="49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486697"/>
            <a:ext cx="9660193" cy="1504336"/>
          </a:xfrm>
        </p:spPr>
        <p:txBody>
          <a:bodyPr/>
          <a:lstStyle/>
          <a:p>
            <a:r>
              <a:rPr lang="en-US" dirty="0"/>
              <a:t> How is the diagnosis of mixed </a:t>
            </a:r>
            <a:r>
              <a:rPr lang="en-US" dirty="0" err="1"/>
              <a:t>cryoglobulinemic</a:t>
            </a:r>
            <a:r>
              <a:rPr lang="en-US" dirty="0"/>
              <a:t> vasculitis established</a:t>
            </a:r>
            <a:r>
              <a:rPr lang="en-US" dirty="0" smtClean="0"/>
              <a:t>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2315497"/>
            <a:ext cx="11208775" cy="37043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Detection </a:t>
            </a:r>
            <a:r>
              <a:rPr lang="en-US" dirty="0"/>
              <a:t>of </a:t>
            </a:r>
            <a:r>
              <a:rPr lang="en-US" dirty="0" err="1"/>
              <a:t>cryoglobulins</a:t>
            </a:r>
            <a:r>
              <a:rPr lang="en-US" dirty="0"/>
              <a:t> in the right clinical setting is diagnostic. </a:t>
            </a:r>
            <a:endParaRPr lang="en-US" dirty="0" smtClean="0"/>
          </a:p>
          <a:p>
            <a:pPr algn="l" rtl="0"/>
            <a:r>
              <a:rPr lang="en-US" dirty="0" smtClean="0"/>
              <a:t>Given </a:t>
            </a:r>
            <a:r>
              <a:rPr lang="en-US" dirty="0"/>
              <a:t>the fact that false-negative results </a:t>
            </a:r>
            <a:r>
              <a:rPr lang="en-US" dirty="0" smtClean="0"/>
              <a:t>are common </a:t>
            </a:r>
            <a:r>
              <a:rPr lang="en-US" dirty="0"/>
              <a:t>due to sample mishandling, the </a:t>
            </a:r>
            <a:r>
              <a:rPr lang="en-US" b="1" u="sng" dirty="0">
                <a:solidFill>
                  <a:srgbClr val="FF0000"/>
                </a:solidFill>
              </a:rPr>
              <a:t>absence of </a:t>
            </a:r>
            <a:r>
              <a:rPr lang="en-US" b="1" u="sng" dirty="0" err="1">
                <a:solidFill>
                  <a:srgbClr val="FF0000"/>
                </a:solidFill>
              </a:rPr>
              <a:t>cryoglobulins</a:t>
            </a:r>
            <a:r>
              <a:rPr lang="en-US" b="1" u="sng" dirty="0">
                <a:solidFill>
                  <a:srgbClr val="FF0000"/>
                </a:solidFill>
              </a:rPr>
              <a:t> does not exclude the diagnosis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high </a:t>
            </a:r>
            <a:r>
              <a:rPr lang="en-US" dirty="0" smtClean="0"/>
              <a:t>level of </a:t>
            </a:r>
            <a:r>
              <a:rPr lang="en-US" dirty="0"/>
              <a:t>suspicion should be maintained if characteristic clinical and laboratory features are present. </a:t>
            </a:r>
            <a:endParaRPr lang="en-US" dirty="0" smtClean="0"/>
          </a:p>
          <a:p>
            <a:pPr algn="l" rtl="0"/>
            <a:r>
              <a:rPr lang="en-US" dirty="0" smtClean="0"/>
              <a:t>Elevated </a:t>
            </a:r>
            <a:r>
              <a:rPr lang="en-US" dirty="0"/>
              <a:t>RF, </a:t>
            </a:r>
            <a:r>
              <a:rPr lang="en-US" dirty="0" smtClean="0"/>
              <a:t>low complement </a:t>
            </a:r>
            <a:r>
              <a:rPr lang="en-US" dirty="0"/>
              <a:t>level</a:t>
            </a:r>
            <a:r>
              <a:rPr lang="en-US" dirty="0" smtClean="0"/>
              <a:t>, </a:t>
            </a:r>
            <a:r>
              <a:rPr lang="en-US" dirty="0"/>
              <a:t>monoclonal </a:t>
            </a:r>
            <a:r>
              <a:rPr lang="en-US" dirty="0" err="1"/>
              <a:t>gammopathy</a:t>
            </a:r>
            <a:r>
              <a:rPr lang="en-US" dirty="0"/>
              <a:t> (especially when found together) may serve </a:t>
            </a:r>
            <a:r>
              <a:rPr lang="en-US" dirty="0" smtClean="0"/>
              <a:t>as a </a:t>
            </a:r>
            <a:r>
              <a:rPr lang="en-US" dirty="0"/>
              <a:t>surrogate marker of </a:t>
            </a:r>
            <a:r>
              <a:rPr lang="en-US" dirty="0" err="1"/>
              <a:t>cryoglobulinemia</a:t>
            </a:r>
            <a:r>
              <a:rPr lang="en-US" dirty="0" smtClean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788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8" y="486697"/>
            <a:ext cx="9660193" cy="1504336"/>
          </a:xfrm>
        </p:spPr>
        <p:txBody>
          <a:bodyPr/>
          <a:lstStyle/>
          <a:p>
            <a:r>
              <a:rPr lang="en-US" dirty="0"/>
              <a:t> How is the diagnosis of mixed </a:t>
            </a:r>
            <a:r>
              <a:rPr lang="en-US" dirty="0" err="1"/>
              <a:t>cryoglobulinemic</a:t>
            </a:r>
            <a:r>
              <a:rPr lang="en-US" dirty="0"/>
              <a:t> vasculitis established</a:t>
            </a:r>
            <a:r>
              <a:rPr lang="en-US" dirty="0" smtClean="0"/>
              <a:t>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2315497"/>
            <a:ext cx="11208775" cy="370430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Biopsy of affected tissue (typically skin) demonstrates </a:t>
            </a:r>
            <a:r>
              <a:rPr lang="en-US" b="1" u="sng" dirty="0" err="1">
                <a:solidFill>
                  <a:srgbClr val="FF0000"/>
                </a:solidFill>
              </a:rPr>
              <a:t>leukocytoclastic</a:t>
            </a:r>
            <a:r>
              <a:rPr lang="en-US" b="1" u="sng" dirty="0">
                <a:solidFill>
                  <a:srgbClr val="FF0000"/>
                </a:solidFill>
              </a:rPr>
              <a:t> vasculitis</a:t>
            </a:r>
            <a:r>
              <a:rPr lang="en-US" dirty="0"/>
              <a:t>, and intravascular hyaline thrombi may also be seen. Immunofluorescence typically demonstrates Ig </a:t>
            </a:r>
            <a:r>
              <a:rPr lang="en-US" dirty="0" smtClean="0"/>
              <a:t>and C3 </a:t>
            </a:r>
            <a:r>
              <a:rPr lang="en-US" dirty="0"/>
              <a:t>deposition. Biopsies of liver or bone marrow may demonstrate clonal expansions of B cells.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9314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7" y="1"/>
            <a:ext cx="12161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What are </a:t>
            </a:r>
            <a:r>
              <a:rPr lang="en-US" dirty="0" err="1" smtClean="0"/>
              <a:t>cryoglobulins</a:t>
            </a:r>
            <a:r>
              <a:rPr lang="en-US" dirty="0" smtClean="0"/>
              <a:t>?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2603500"/>
            <a:ext cx="11194026" cy="3416300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err="1" smtClean="0"/>
              <a:t>Cryoglobulins</a:t>
            </a:r>
            <a:r>
              <a:rPr lang="en-US" sz="3600" dirty="0" smtClean="0"/>
              <a:t> are immunoglobulins (</a:t>
            </a:r>
            <a:r>
              <a:rPr lang="en-US" sz="3600" dirty="0" err="1" smtClean="0"/>
              <a:t>Igs</a:t>
            </a:r>
            <a:r>
              <a:rPr lang="en-US" sz="3600" dirty="0" smtClean="0"/>
              <a:t>) or Ig-containing complexes that spontaneously precipitate from serum and plasma at low temperatures and become soluble again with rewarming.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40556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52401"/>
            <a:ext cx="8729663" cy="5662613"/>
          </a:xfrm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162801" y="6019801"/>
            <a:ext cx="300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EG" sz="1200"/>
              <a:t>Saadoun. Rheumatology 2007;46:1234–1242</a:t>
            </a:r>
          </a:p>
        </p:txBody>
      </p:sp>
    </p:spTree>
    <p:extLst>
      <p:ext uri="{BB962C8B-B14F-4D97-AF65-F5344CB8AC3E}">
        <p14:creationId xmlns:p14="http://schemas.microsoft.com/office/powerpoint/2010/main" val="8236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6445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79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239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mtClean="0"/>
              <a:t>Mixed Cryoglobulinemia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2362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Systemic vasculitis affecting </a:t>
            </a:r>
            <a:r>
              <a:rPr lang="en-US" dirty="0"/>
              <a:t>small- and </a:t>
            </a:r>
            <a:r>
              <a:rPr lang="en-US" dirty="0" smtClean="0"/>
              <a:t>medium-sized </a:t>
            </a:r>
            <a:r>
              <a:rPr lang="en-US" dirty="0"/>
              <a:t>arteries and veins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Characterized </a:t>
            </a:r>
            <a:r>
              <a:rPr lang="en-US" dirty="0"/>
              <a:t>by the deposition of immune </a:t>
            </a:r>
            <a:r>
              <a:rPr lang="en-US" dirty="0" smtClean="0"/>
              <a:t>complexes containing </a:t>
            </a:r>
            <a:r>
              <a:rPr lang="en-US" dirty="0"/>
              <a:t>rheumatoid factor (RF), IgG, HCV RNA, </a:t>
            </a:r>
            <a:r>
              <a:rPr lang="en-US" dirty="0" smtClean="0"/>
              <a:t>and complement on endothelial surfaces</a:t>
            </a:r>
          </a:p>
          <a:p>
            <a:pPr>
              <a:defRPr/>
            </a:pPr>
            <a:r>
              <a:rPr lang="en-US" dirty="0" smtClean="0"/>
              <a:t>In HCV MC blood tests show elevated serum RF, positive cryoglobulins and low complement (particularly C4)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0386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4038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mtClean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876800"/>
            <a:ext cx="8229600" cy="18288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Palpable </a:t>
            </a:r>
            <a:r>
              <a:rPr lang="en-US" dirty="0" smtClean="0"/>
              <a:t>purpura, </a:t>
            </a:r>
            <a:r>
              <a:rPr lang="en-US" dirty="0"/>
              <a:t>primarily of the lower legs, occurs in more </a:t>
            </a:r>
            <a:r>
              <a:rPr lang="en-US" dirty="0" smtClean="0"/>
              <a:t>than 90</a:t>
            </a:r>
            <a:r>
              <a:rPr lang="en-US" dirty="0"/>
              <a:t>% of patients </a:t>
            </a:r>
            <a:r>
              <a:rPr lang="en-US" dirty="0" smtClean="0"/>
              <a:t>with symptomatic </a:t>
            </a:r>
            <a:r>
              <a:rPr lang="en-US" dirty="0"/>
              <a:t>HCV </a:t>
            </a:r>
            <a:r>
              <a:rPr lang="en-US" dirty="0" smtClean="0"/>
              <a:t>MC</a:t>
            </a:r>
          </a:p>
          <a:p>
            <a:pPr>
              <a:defRPr/>
            </a:pPr>
            <a:r>
              <a:rPr lang="en-US" dirty="0" smtClean="0"/>
              <a:t>Frequently intermittent</a:t>
            </a:r>
          </a:p>
          <a:p>
            <a:pPr>
              <a:defRPr/>
            </a:pPr>
            <a:r>
              <a:rPr lang="en-US" dirty="0" smtClean="0"/>
              <a:t>Often initial manifestation of HCV MC</a:t>
            </a:r>
          </a:p>
          <a:p>
            <a:pPr>
              <a:defRPr/>
            </a:pPr>
            <a:r>
              <a:rPr lang="en-US" dirty="0" smtClean="0"/>
              <a:t>Purpuric </a:t>
            </a:r>
            <a:r>
              <a:rPr lang="en-US" dirty="0"/>
              <a:t>lesions may occasionally </a:t>
            </a:r>
            <a:r>
              <a:rPr lang="en-US" dirty="0" smtClean="0"/>
              <a:t>progress to </a:t>
            </a:r>
            <a:r>
              <a:rPr lang="en-US" dirty="0"/>
              <a:t>chronic ulcers and frank gangrene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010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397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HCV Related Lymphoproliferation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1"/>
            <a:ext cx="8610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05000" y="2057400"/>
            <a:ext cx="8534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4114800"/>
            <a:ext cx="8458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6172200" y="6477001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EG" sz="1200"/>
              <a:t>Giordona. JAMA 2007. 297 2010-2017 </a:t>
            </a:r>
          </a:p>
        </p:txBody>
      </p:sp>
    </p:spTree>
    <p:extLst>
      <p:ext uri="{BB962C8B-B14F-4D97-AF65-F5344CB8AC3E}">
        <p14:creationId xmlns:p14="http://schemas.microsoft.com/office/powerpoint/2010/main" val="106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9864"/>
            <a:ext cx="5334000" cy="6257925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324600" y="6477001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EG" sz="1200"/>
              <a:t>A.L. Zignego et al. / Autoimmunity Reviews 8 (2008) 107–111</a:t>
            </a:r>
          </a:p>
        </p:txBody>
      </p:sp>
    </p:spTree>
    <p:extLst>
      <p:ext uri="{BB962C8B-B14F-4D97-AF65-F5344CB8AC3E}">
        <p14:creationId xmlns:p14="http://schemas.microsoft.com/office/powerpoint/2010/main" val="13034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mtClean="0"/>
              <a:t>Treatment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00200"/>
            <a:ext cx="8896350" cy="4497388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629400" y="6400801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ar-EG" sz="1200"/>
              <a:t>Saadoun. Rheumatology 2007;46:1234–1242</a:t>
            </a:r>
          </a:p>
        </p:txBody>
      </p:sp>
    </p:spTree>
    <p:extLst>
      <p:ext uri="{BB962C8B-B14F-4D97-AF65-F5344CB8AC3E}">
        <p14:creationId xmlns:p14="http://schemas.microsoft.com/office/powerpoint/2010/main" val="19016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879</Words>
  <Application>Microsoft Office PowerPoint</Application>
  <PresentationFormat>Widescreen</PresentationFormat>
  <Paragraphs>88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Ion Boardroom</vt:lpstr>
      <vt:lpstr>Cryoglobulinemia</vt:lpstr>
      <vt:lpstr> What are cryoglobulins?</vt:lpstr>
      <vt:lpstr>PowerPoint Presentation</vt:lpstr>
      <vt:lpstr>PowerPoint Presentation</vt:lpstr>
      <vt:lpstr>Mixed Cryoglobulinemia</vt:lpstr>
      <vt:lpstr>Skin Involvement</vt:lpstr>
      <vt:lpstr>HCV Related Lymphoproliferation</vt:lpstr>
      <vt:lpstr>PowerPoint Presentation</vt:lpstr>
      <vt:lpstr>Treatment</vt:lpstr>
      <vt:lpstr>C/P ot type 1</vt:lpstr>
      <vt:lpstr>MC, cutaneous manifestations are the most common, with arthralgias and neuropathy being other frequent findings.</vt:lpstr>
      <vt:lpstr>aMeltzer’s triad = purpura + arthralgias + weakness/myalgias.</vt:lpstr>
      <vt:lpstr>Urticarial vasculitis</vt:lpstr>
      <vt:lpstr>Indications of skin biopsy in chronic urticaria</vt:lpstr>
      <vt:lpstr>Common laboratory abnormalities in mixed cryoglobulinemic vasculitis</vt:lpstr>
      <vt:lpstr>PowerPoint Presentation</vt:lpstr>
      <vt:lpstr> How is the diagnosis of mixed cryoglobulinemic vasculitis established?</vt:lpstr>
      <vt:lpstr> How is the diagnosis of mixed cryoglobulinemic vasculitis established?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Cryoglobulinemia</dc:title>
  <dc:creator>Ahmed Yehia Ismaeel</dc:creator>
  <cp:lastModifiedBy>Ahmed Yehia Ismaeel</cp:lastModifiedBy>
  <cp:revision>8</cp:revision>
  <dcterms:created xsi:type="dcterms:W3CDTF">2020-01-13T17:59:41Z</dcterms:created>
  <dcterms:modified xsi:type="dcterms:W3CDTF">2020-01-13T19:08:50Z</dcterms:modified>
</cp:coreProperties>
</file>