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15" r:id="rId2"/>
    <p:sldId id="268" r:id="rId3"/>
    <p:sldId id="258" r:id="rId4"/>
    <p:sldId id="276" r:id="rId5"/>
    <p:sldId id="259" r:id="rId6"/>
    <p:sldId id="260" r:id="rId7"/>
    <p:sldId id="262" r:id="rId8"/>
    <p:sldId id="261" r:id="rId9"/>
    <p:sldId id="264" r:id="rId10"/>
    <p:sldId id="272" r:id="rId11"/>
    <p:sldId id="273" r:id="rId12"/>
    <p:sldId id="271" r:id="rId13"/>
    <p:sldId id="274" r:id="rId14"/>
    <p:sldId id="265" r:id="rId15"/>
    <p:sldId id="267" r:id="rId16"/>
    <p:sldId id="275" r:id="rId17"/>
    <p:sldId id="277" r:id="rId18"/>
    <p:sldId id="278" r:id="rId19"/>
    <p:sldId id="281" r:id="rId20"/>
    <p:sldId id="284" r:id="rId21"/>
    <p:sldId id="266" r:id="rId22"/>
    <p:sldId id="285" r:id="rId23"/>
    <p:sldId id="314" r:id="rId24"/>
    <p:sldId id="288" r:id="rId25"/>
    <p:sldId id="289" r:id="rId26"/>
    <p:sldId id="291" r:id="rId27"/>
    <p:sldId id="294" r:id="rId28"/>
    <p:sldId id="295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6" r:id="rId37"/>
    <p:sldId id="307" r:id="rId38"/>
    <p:sldId id="308" r:id="rId39"/>
    <p:sldId id="310" r:id="rId40"/>
    <p:sldId id="30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5871" autoAdjust="0"/>
  </p:normalViewPr>
  <p:slideViewPr>
    <p:cSldViewPr>
      <p:cViewPr varScale="1">
        <p:scale>
          <a:sx n="69" d="100"/>
          <a:sy n="69" d="100"/>
        </p:scale>
        <p:origin x="-11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48398-83F1-493C-BDA3-4088F7966A3E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06526-D63F-40DB-B9F7-79E3F786FD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" name="Google Shape;266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89050" y="793750"/>
            <a:ext cx="4281488" cy="3209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67" name="Google Shape;2667;p40:notes"/>
          <p:cNvSpPr txBox="1">
            <a:spLocks noGrp="1"/>
          </p:cNvSpPr>
          <p:nvPr>
            <p:ph type="body" idx="1"/>
          </p:nvPr>
        </p:nvSpPr>
        <p:spPr>
          <a:xfrm>
            <a:off x="1074665" y="4343144"/>
            <a:ext cx="4708518" cy="411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DDD0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DDD0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DDD0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DDD0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FDDD0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cid:bc590b54-f07c-4981-b6c4-2a0d9ff3a1b3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10" Type="http://schemas.openxmlformats.org/officeDocument/2006/relationships/image" Target="../media/image66.png"/><Relationship Id="rId4" Type="http://schemas.openxmlformats.org/officeDocument/2006/relationships/image" Target="../media/image61.jpeg"/><Relationship Id="rId9" Type="http://schemas.openxmlformats.org/officeDocument/2006/relationships/hyperlink" Target="http://www.eBioscience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23458"/>
          </a:xfrm>
          <a:prstGeom prst="rect">
            <a:avLst/>
          </a:prstGeom>
          <a:noFill/>
        </p:spPr>
        <p:txBody>
          <a:bodyPr vert="horz" wrap="square" lIns="0" tIns="243967" rIns="0" bIns="0" rtlCol="0">
            <a:spAutoFit/>
          </a:bodyPr>
          <a:lstStyle/>
          <a:p>
            <a:pPr marL="189865">
              <a:lnSpc>
                <a:spcPct val="100000"/>
              </a:lnSpc>
            </a:pPr>
            <a:r>
              <a:rPr b="1" spc="-40" dirty="0">
                <a:solidFill>
                  <a:srgbClr val="000000"/>
                </a:solidFill>
              </a:rPr>
              <a:t>A</a:t>
            </a:r>
            <a:r>
              <a:rPr b="1" spc="-100" dirty="0">
                <a:solidFill>
                  <a:srgbClr val="000000"/>
                </a:solidFill>
              </a:rPr>
              <a:t>n</a:t>
            </a:r>
            <a:r>
              <a:rPr b="1" spc="-20" dirty="0">
                <a:solidFill>
                  <a:srgbClr val="000000"/>
                </a:solidFill>
              </a:rPr>
              <a:t>ti</a:t>
            </a:r>
            <a:r>
              <a:rPr b="1" spc="-100" dirty="0">
                <a:solidFill>
                  <a:srgbClr val="000000"/>
                </a:solidFill>
              </a:rPr>
              <a:t>g</a:t>
            </a:r>
            <a:r>
              <a:rPr b="1" spc="-5" dirty="0">
                <a:solidFill>
                  <a:srgbClr val="000000"/>
                </a:solidFill>
              </a:rPr>
              <a:t>e</a:t>
            </a:r>
            <a:r>
              <a:rPr b="1" dirty="0">
                <a:solidFill>
                  <a:srgbClr val="000000"/>
                </a:solidFill>
              </a:rPr>
              <a:t>n</a:t>
            </a:r>
            <a:r>
              <a:rPr b="1" spc="30" dirty="0">
                <a:solidFill>
                  <a:srgbClr val="000000"/>
                </a:solidFill>
              </a:rPr>
              <a:t> </a:t>
            </a:r>
            <a:r>
              <a:rPr b="1" spc="-5">
                <a:solidFill>
                  <a:srgbClr val="000000"/>
                </a:solidFill>
              </a:rPr>
              <a:t>P</a:t>
            </a:r>
            <a:r>
              <a:rPr b="1" spc="-70">
                <a:solidFill>
                  <a:srgbClr val="000000"/>
                </a:solidFill>
              </a:rPr>
              <a:t>r</a:t>
            </a:r>
            <a:r>
              <a:rPr b="1" spc="-5">
                <a:solidFill>
                  <a:srgbClr val="000000"/>
                </a:solidFill>
              </a:rPr>
              <a:t>ese</a:t>
            </a:r>
            <a:r>
              <a:rPr b="1" spc="-55">
                <a:solidFill>
                  <a:srgbClr val="000000"/>
                </a:solidFill>
              </a:rPr>
              <a:t>n</a:t>
            </a:r>
            <a:r>
              <a:rPr b="1" spc="-25">
                <a:solidFill>
                  <a:srgbClr val="000000"/>
                </a:solidFill>
              </a:rPr>
              <a:t>ting</a:t>
            </a:r>
            <a:r>
              <a:rPr b="1" spc="10">
                <a:solidFill>
                  <a:srgbClr val="000000"/>
                </a:solidFill>
              </a:rPr>
              <a:t> </a:t>
            </a:r>
            <a:r>
              <a:rPr b="1" spc="-30" smtClean="0">
                <a:solidFill>
                  <a:srgbClr val="000000"/>
                </a:solidFill>
              </a:rPr>
              <a:t>Cells</a:t>
            </a:r>
            <a:endParaRPr b="1" spc="-30" dirty="0">
              <a:solidFill>
                <a:srgbClr val="00000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6836" y="1214247"/>
            <a:ext cx="7850505" cy="0"/>
          </a:xfrm>
          <a:custGeom>
            <a:avLst/>
            <a:gdLst/>
            <a:ahLst/>
            <a:cxnLst/>
            <a:rect l="l" t="t" r="r" b="b"/>
            <a:pathLst>
              <a:path w="7850505">
                <a:moveTo>
                  <a:pt x="0" y="0"/>
                </a:moveTo>
                <a:lnTo>
                  <a:pt x="7850098" y="0"/>
                </a:lnTo>
              </a:path>
            </a:pathLst>
          </a:custGeom>
          <a:ln w="515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962" y="1636014"/>
            <a:ext cx="2743200" cy="4495800"/>
          </a:xfrm>
          <a:custGeom>
            <a:avLst/>
            <a:gdLst/>
            <a:ahLst/>
            <a:cxnLst/>
            <a:rect l="l" t="t" r="r" b="b"/>
            <a:pathLst>
              <a:path w="2743200" h="4495800">
                <a:moveTo>
                  <a:pt x="0" y="4495800"/>
                </a:moveTo>
                <a:lnTo>
                  <a:pt x="2743200" y="4495800"/>
                </a:lnTo>
                <a:lnTo>
                  <a:pt x="2743200" y="0"/>
                </a:lnTo>
                <a:lnTo>
                  <a:pt x="0" y="0"/>
                </a:lnTo>
                <a:lnTo>
                  <a:pt x="0" y="44958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962" y="5446014"/>
            <a:ext cx="2743200" cy="685800"/>
          </a:xfrm>
          <a:custGeom>
            <a:avLst/>
            <a:gdLst/>
            <a:ahLst/>
            <a:cxnLst/>
            <a:rect l="l" t="t" r="r" b="b"/>
            <a:pathLst>
              <a:path w="2743200" h="685800">
                <a:moveTo>
                  <a:pt x="2628900" y="0"/>
                </a:moveTo>
                <a:lnTo>
                  <a:pt x="103594" y="494"/>
                </a:lnTo>
                <a:lnTo>
                  <a:pt x="62897" y="12185"/>
                </a:lnTo>
                <a:lnTo>
                  <a:pt x="30009" y="37105"/>
                </a:lnTo>
                <a:lnTo>
                  <a:pt x="8016" y="72171"/>
                </a:lnTo>
                <a:lnTo>
                  <a:pt x="0" y="114300"/>
                </a:lnTo>
                <a:lnTo>
                  <a:pt x="494" y="582205"/>
                </a:lnTo>
                <a:lnTo>
                  <a:pt x="12185" y="622902"/>
                </a:lnTo>
                <a:lnTo>
                  <a:pt x="37105" y="655790"/>
                </a:lnTo>
                <a:lnTo>
                  <a:pt x="72171" y="677783"/>
                </a:lnTo>
                <a:lnTo>
                  <a:pt x="114300" y="685800"/>
                </a:lnTo>
                <a:lnTo>
                  <a:pt x="2639605" y="685305"/>
                </a:lnTo>
                <a:lnTo>
                  <a:pt x="2680302" y="673614"/>
                </a:lnTo>
                <a:lnTo>
                  <a:pt x="2713190" y="648694"/>
                </a:lnTo>
                <a:lnTo>
                  <a:pt x="2735183" y="613628"/>
                </a:lnTo>
                <a:lnTo>
                  <a:pt x="2743200" y="571500"/>
                </a:lnTo>
                <a:lnTo>
                  <a:pt x="2742705" y="103594"/>
                </a:lnTo>
                <a:lnTo>
                  <a:pt x="2731014" y="62897"/>
                </a:lnTo>
                <a:lnTo>
                  <a:pt x="2706094" y="30009"/>
                </a:lnTo>
                <a:lnTo>
                  <a:pt x="2671028" y="8016"/>
                </a:lnTo>
                <a:lnTo>
                  <a:pt x="2628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962" y="5446014"/>
            <a:ext cx="2743200" cy="685800"/>
          </a:xfrm>
          <a:custGeom>
            <a:avLst/>
            <a:gdLst/>
            <a:ahLst/>
            <a:cxnLst/>
            <a:rect l="l" t="t" r="r" b="b"/>
            <a:pathLst>
              <a:path w="2743200" h="685800">
                <a:moveTo>
                  <a:pt x="0" y="114300"/>
                </a:moveTo>
                <a:lnTo>
                  <a:pt x="8016" y="72171"/>
                </a:lnTo>
                <a:lnTo>
                  <a:pt x="30009" y="37105"/>
                </a:lnTo>
                <a:lnTo>
                  <a:pt x="62897" y="12185"/>
                </a:lnTo>
                <a:lnTo>
                  <a:pt x="103594" y="494"/>
                </a:lnTo>
                <a:lnTo>
                  <a:pt x="2628900" y="0"/>
                </a:lnTo>
                <a:lnTo>
                  <a:pt x="2643537" y="928"/>
                </a:lnTo>
                <a:lnTo>
                  <a:pt x="2683653" y="13946"/>
                </a:lnTo>
                <a:lnTo>
                  <a:pt x="2715680" y="39913"/>
                </a:lnTo>
                <a:lnTo>
                  <a:pt x="2736533" y="75747"/>
                </a:lnTo>
                <a:lnTo>
                  <a:pt x="2743200" y="571500"/>
                </a:lnTo>
                <a:lnTo>
                  <a:pt x="2742271" y="586137"/>
                </a:lnTo>
                <a:lnTo>
                  <a:pt x="2729253" y="626253"/>
                </a:lnTo>
                <a:lnTo>
                  <a:pt x="2703286" y="658280"/>
                </a:lnTo>
                <a:lnTo>
                  <a:pt x="2667452" y="679133"/>
                </a:lnTo>
                <a:lnTo>
                  <a:pt x="114300" y="685800"/>
                </a:lnTo>
                <a:lnTo>
                  <a:pt x="99662" y="684871"/>
                </a:lnTo>
                <a:lnTo>
                  <a:pt x="59546" y="671853"/>
                </a:lnTo>
                <a:lnTo>
                  <a:pt x="27519" y="645886"/>
                </a:lnTo>
                <a:lnTo>
                  <a:pt x="6666" y="610052"/>
                </a:lnTo>
                <a:lnTo>
                  <a:pt x="0" y="1143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0955" y="5641847"/>
            <a:ext cx="2106168" cy="303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5205" y="5659158"/>
            <a:ext cx="2060041" cy="2575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1161" y="1636014"/>
            <a:ext cx="2895600" cy="4495800"/>
          </a:xfrm>
          <a:custGeom>
            <a:avLst/>
            <a:gdLst/>
            <a:ahLst/>
            <a:cxnLst/>
            <a:rect l="l" t="t" r="r" b="b"/>
            <a:pathLst>
              <a:path w="2895600" h="4495800">
                <a:moveTo>
                  <a:pt x="0" y="4495800"/>
                </a:moveTo>
                <a:lnTo>
                  <a:pt x="2895600" y="4495800"/>
                </a:lnTo>
                <a:lnTo>
                  <a:pt x="2895600" y="0"/>
                </a:lnTo>
                <a:lnTo>
                  <a:pt x="0" y="0"/>
                </a:lnTo>
                <a:lnTo>
                  <a:pt x="0" y="4495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01161" y="1636014"/>
            <a:ext cx="3048000" cy="4495800"/>
          </a:xfrm>
          <a:custGeom>
            <a:avLst/>
            <a:gdLst/>
            <a:ahLst/>
            <a:cxnLst/>
            <a:rect l="l" t="t" r="r" b="b"/>
            <a:pathLst>
              <a:path w="3048000" h="4495800">
                <a:moveTo>
                  <a:pt x="0" y="4495800"/>
                </a:moveTo>
                <a:lnTo>
                  <a:pt x="3048000" y="4495800"/>
                </a:lnTo>
                <a:lnTo>
                  <a:pt x="3048000" y="0"/>
                </a:lnTo>
                <a:lnTo>
                  <a:pt x="0" y="0"/>
                </a:lnTo>
                <a:lnTo>
                  <a:pt x="0" y="44958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96761" y="1636014"/>
            <a:ext cx="2590800" cy="4495800"/>
          </a:xfrm>
          <a:custGeom>
            <a:avLst/>
            <a:gdLst/>
            <a:ahLst/>
            <a:cxnLst/>
            <a:rect l="l" t="t" r="r" b="b"/>
            <a:pathLst>
              <a:path w="2590800" h="4495800">
                <a:moveTo>
                  <a:pt x="0" y="4495800"/>
                </a:moveTo>
                <a:lnTo>
                  <a:pt x="2590799" y="4495800"/>
                </a:lnTo>
                <a:lnTo>
                  <a:pt x="2590799" y="0"/>
                </a:lnTo>
                <a:lnTo>
                  <a:pt x="0" y="0"/>
                </a:lnTo>
                <a:lnTo>
                  <a:pt x="0" y="4495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761" y="1636014"/>
            <a:ext cx="2590800" cy="4495800"/>
          </a:xfrm>
          <a:custGeom>
            <a:avLst/>
            <a:gdLst/>
            <a:ahLst/>
            <a:cxnLst/>
            <a:rect l="l" t="t" r="r" b="b"/>
            <a:pathLst>
              <a:path w="2590800" h="4495800">
                <a:moveTo>
                  <a:pt x="0" y="4495800"/>
                </a:moveTo>
                <a:lnTo>
                  <a:pt x="2590799" y="4495800"/>
                </a:lnTo>
                <a:lnTo>
                  <a:pt x="2590799" y="0"/>
                </a:lnTo>
                <a:lnTo>
                  <a:pt x="0" y="0"/>
                </a:lnTo>
                <a:lnTo>
                  <a:pt x="0" y="44958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200" y="1635251"/>
            <a:ext cx="5562600" cy="3810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34100" y="1655064"/>
            <a:ext cx="2514600" cy="39974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01161" y="5446014"/>
            <a:ext cx="2895600" cy="685800"/>
          </a:xfrm>
          <a:custGeom>
            <a:avLst/>
            <a:gdLst/>
            <a:ahLst/>
            <a:cxnLst/>
            <a:rect l="l" t="t" r="r" b="b"/>
            <a:pathLst>
              <a:path w="2895600" h="685800">
                <a:moveTo>
                  <a:pt x="2781300" y="0"/>
                </a:moveTo>
                <a:lnTo>
                  <a:pt x="103594" y="494"/>
                </a:lnTo>
                <a:lnTo>
                  <a:pt x="62897" y="12185"/>
                </a:lnTo>
                <a:lnTo>
                  <a:pt x="30009" y="37105"/>
                </a:lnTo>
                <a:lnTo>
                  <a:pt x="8016" y="72171"/>
                </a:lnTo>
                <a:lnTo>
                  <a:pt x="0" y="114300"/>
                </a:lnTo>
                <a:lnTo>
                  <a:pt x="494" y="582205"/>
                </a:lnTo>
                <a:lnTo>
                  <a:pt x="12185" y="622902"/>
                </a:lnTo>
                <a:lnTo>
                  <a:pt x="37105" y="655790"/>
                </a:lnTo>
                <a:lnTo>
                  <a:pt x="72171" y="677783"/>
                </a:lnTo>
                <a:lnTo>
                  <a:pt x="114300" y="685800"/>
                </a:lnTo>
                <a:lnTo>
                  <a:pt x="2792005" y="685305"/>
                </a:lnTo>
                <a:lnTo>
                  <a:pt x="2832702" y="673614"/>
                </a:lnTo>
                <a:lnTo>
                  <a:pt x="2865590" y="648694"/>
                </a:lnTo>
                <a:lnTo>
                  <a:pt x="2887583" y="613628"/>
                </a:lnTo>
                <a:lnTo>
                  <a:pt x="2895600" y="571500"/>
                </a:lnTo>
                <a:lnTo>
                  <a:pt x="2895105" y="103594"/>
                </a:lnTo>
                <a:lnTo>
                  <a:pt x="2883414" y="62897"/>
                </a:lnTo>
                <a:lnTo>
                  <a:pt x="2858494" y="30009"/>
                </a:lnTo>
                <a:lnTo>
                  <a:pt x="2823428" y="8016"/>
                </a:lnTo>
                <a:lnTo>
                  <a:pt x="27813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01161" y="5446014"/>
            <a:ext cx="2895600" cy="685800"/>
          </a:xfrm>
          <a:custGeom>
            <a:avLst/>
            <a:gdLst/>
            <a:ahLst/>
            <a:cxnLst/>
            <a:rect l="l" t="t" r="r" b="b"/>
            <a:pathLst>
              <a:path w="2895600" h="685800">
                <a:moveTo>
                  <a:pt x="0" y="114300"/>
                </a:moveTo>
                <a:lnTo>
                  <a:pt x="8016" y="72171"/>
                </a:lnTo>
                <a:lnTo>
                  <a:pt x="30009" y="37105"/>
                </a:lnTo>
                <a:lnTo>
                  <a:pt x="62897" y="12185"/>
                </a:lnTo>
                <a:lnTo>
                  <a:pt x="103594" y="494"/>
                </a:lnTo>
                <a:lnTo>
                  <a:pt x="2781300" y="0"/>
                </a:lnTo>
                <a:lnTo>
                  <a:pt x="2795937" y="928"/>
                </a:lnTo>
                <a:lnTo>
                  <a:pt x="2836053" y="13946"/>
                </a:lnTo>
                <a:lnTo>
                  <a:pt x="2868080" y="39913"/>
                </a:lnTo>
                <a:lnTo>
                  <a:pt x="2888933" y="75747"/>
                </a:lnTo>
                <a:lnTo>
                  <a:pt x="2895600" y="571500"/>
                </a:lnTo>
                <a:lnTo>
                  <a:pt x="2894671" y="586137"/>
                </a:lnTo>
                <a:lnTo>
                  <a:pt x="2881653" y="626253"/>
                </a:lnTo>
                <a:lnTo>
                  <a:pt x="2855686" y="658280"/>
                </a:lnTo>
                <a:lnTo>
                  <a:pt x="2819852" y="679133"/>
                </a:lnTo>
                <a:lnTo>
                  <a:pt x="114300" y="685800"/>
                </a:lnTo>
                <a:lnTo>
                  <a:pt x="99662" y="684871"/>
                </a:lnTo>
                <a:lnTo>
                  <a:pt x="59546" y="671853"/>
                </a:lnTo>
                <a:lnTo>
                  <a:pt x="27519" y="645886"/>
                </a:lnTo>
                <a:lnTo>
                  <a:pt x="6666" y="610052"/>
                </a:lnTo>
                <a:lnTo>
                  <a:pt x="0" y="1143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57600" y="5641847"/>
            <a:ext cx="2011679" cy="3627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71823" y="5659158"/>
            <a:ext cx="1965579" cy="3168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96761" y="5446014"/>
            <a:ext cx="2590800" cy="685800"/>
          </a:xfrm>
          <a:custGeom>
            <a:avLst/>
            <a:gdLst/>
            <a:ahLst/>
            <a:cxnLst/>
            <a:rect l="l" t="t" r="r" b="b"/>
            <a:pathLst>
              <a:path w="2590800" h="685800">
                <a:moveTo>
                  <a:pt x="2476499" y="0"/>
                </a:moveTo>
                <a:lnTo>
                  <a:pt x="103594" y="494"/>
                </a:lnTo>
                <a:lnTo>
                  <a:pt x="62897" y="12185"/>
                </a:lnTo>
                <a:lnTo>
                  <a:pt x="30009" y="37105"/>
                </a:lnTo>
                <a:lnTo>
                  <a:pt x="8016" y="72171"/>
                </a:lnTo>
                <a:lnTo>
                  <a:pt x="0" y="114300"/>
                </a:lnTo>
                <a:lnTo>
                  <a:pt x="494" y="582205"/>
                </a:lnTo>
                <a:lnTo>
                  <a:pt x="12185" y="622902"/>
                </a:lnTo>
                <a:lnTo>
                  <a:pt x="37105" y="655790"/>
                </a:lnTo>
                <a:lnTo>
                  <a:pt x="72171" y="677783"/>
                </a:lnTo>
                <a:lnTo>
                  <a:pt x="114300" y="685800"/>
                </a:lnTo>
                <a:lnTo>
                  <a:pt x="2487205" y="685305"/>
                </a:lnTo>
                <a:lnTo>
                  <a:pt x="2527902" y="673614"/>
                </a:lnTo>
                <a:lnTo>
                  <a:pt x="2560790" y="648694"/>
                </a:lnTo>
                <a:lnTo>
                  <a:pt x="2582783" y="613628"/>
                </a:lnTo>
                <a:lnTo>
                  <a:pt x="2590799" y="571500"/>
                </a:lnTo>
                <a:lnTo>
                  <a:pt x="2590305" y="103594"/>
                </a:lnTo>
                <a:lnTo>
                  <a:pt x="2578614" y="62897"/>
                </a:lnTo>
                <a:lnTo>
                  <a:pt x="2553694" y="30009"/>
                </a:lnTo>
                <a:lnTo>
                  <a:pt x="2518628" y="8016"/>
                </a:lnTo>
                <a:lnTo>
                  <a:pt x="24764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96761" y="5446014"/>
            <a:ext cx="2590800" cy="685800"/>
          </a:xfrm>
          <a:custGeom>
            <a:avLst/>
            <a:gdLst/>
            <a:ahLst/>
            <a:cxnLst/>
            <a:rect l="l" t="t" r="r" b="b"/>
            <a:pathLst>
              <a:path w="2590800" h="685800">
                <a:moveTo>
                  <a:pt x="0" y="114300"/>
                </a:moveTo>
                <a:lnTo>
                  <a:pt x="8016" y="72171"/>
                </a:lnTo>
                <a:lnTo>
                  <a:pt x="30009" y="37105"/>
                </a:lnTo>
                <a:lnTo>
                  <a:pt x="62897" y="12185"/>
                </a:lnTo>
                <a:lnTo>
                  <a:pt x="103594" y="494"/>
                </a:lnTo>
                <a:lnTo>
                  <a:pt x="2476499" y="0"/>
                </a:lnTo>
                <a:lnTo>
                  <a:pt x="2491137" y="928"/>
                </a:lnTo>
                <a:lnTo>
                  <a:pt x="2531253" y="13946"/>
                </a:lnTo>
                <a:lnTo>
                  <a:pt x="2563280" y="39913"/>
                </a:lnTo>
                <a:lnTo>
                  <a:pt x="2584133" y="75747"/>
                </a:lnTo>
                <a:lnTo>
                  <a:pt x="2590799" y="571500"/>
                </a:lnTo>
                <a:lnTo>
                  <a:pt x="2589871" y="586137"/>
                </a:lnTo>
                <a:lnTo>
                  <a:pt x="2576853" y="626253"/>
                </a:lnTo>
                <a:lnTo>
                  <a:pt x="2550886" y="658280"/>
                </a:lnTo>
                <a:lnTo>
                  <a:pt x="2515052" y="679133"/>
                </a:lnTo>
                <a:lnTo>
                  <a:pt x="114300" y="685800"/>
                </a:lnTo>
                <a:lnTo>
                  <a:pt x="99662" y="684871"/>
                </a:lnTo>
                <a:lnTo>
                  <a:pt x="59546" y="671853"/>
                </a:lnTo>
                <a:lnTo>
                  <a:pt x="27519" y="645886"/>
                </a:lnTo>
                <a:lnTo>
                  <a:pt x="6666" y="610052"/>
                </a:lnTo>
                <a:lnTo>
                  <a:pt x="0" y="1143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32676" y="5641847"/>
            <a:ext cx="946403" cy="3032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46900" y="5659158"/>
            <a:ext cx="900302" cy="25753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533400" y="274638"/>
            <a:ext cx="6781800" cy="67569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81482" rIns="0" bIns="0" rtlCol="0">
            <a:spAutoFit/>
          </a:bodyPr>
          <a:lstStyle/>
          <a:p>
            <a:pPr marL="1478915" algn="l">
              <a:lnSpc>
                <a:spcPct val="100000"/>
              </a:lnSpc>
            </a:pPr>
            <a:r>
              <a:rPr lang="en-US" sz="3200" b="1" u="sng" spc="-45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sz="3200" b="1" u="sng" spc="-45" smtClean="0">
                <a:latin typeface="Times New Roman" pitchFamily="18" charset="0"/>
                <a:cs typeface="Times New Roman" pitchFamily="18" charset="0"/>
              </a:rPr>
              <a:t>Mac</a:t>
            </a:r>
            <a:r>
              <a:rPr sz="3200" b="1" u="sng" spc="-16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3200" b="1" u="sng" spc="-5" smtClean="0">
                <a:latin typeface="Times New Roman" pitchFamily="18" charset="0"/>
                <a:cs typeface="Times New Roman" pitchFamily="18" charset="0"/>
              </a:rPr>
              <a:t>opha</a:t>
            </a:r>
            <a:r>
              <a:rPr sz="3200" b="1" u="sng" spc="-7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sz="3200" b="1" u="sng" spc="-30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sz="3200" b="1" u="sng" spc="-30" dirty="0">
                <a:latin typeface="Times New Roman" pitchFamily="18" charset="0"/>
                <a:cs typeface="Times New Roman" pitchFamily="18" charset="0"/>
              </a:rPr>
              <a:t>:</a:t>
            </a:r>
            <a:endParaRPr sz="32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0234" y="1066800"/>
            <a:ext cx="328549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236345" algn="l"/>
              </a:tabLst>
            </a:pPr>
            <a:r>
              <a:rPr sz="2400" dirty="0">
                <a:solidFill>
                  <a:srgbClr val="0D0D0D"/>
                </a:solidFill>
                <a:latin typeface="Calibri"/>
                <a:cs typeface="Calibri"/>
              </a:rPr>
              <a:t>Mac</a:t>
            </a:r>
            <a:r>
              <a:rPr sz="2400" spc="-50" dirty="0">
                <a:solidFill>
                  <a:srgbClr val="0D0D0D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D0D0D"/>
                </a:solidFill>
                <a:latin typeface="Calibri"/>
                <a:cs typeface="Calibri"/>
              </a:rPr>
              <a:t>opha</a:t>
            </a:r>
            <a:r>
              <a:rPr sz="2400" spc="-20" dirty="0">
                <a:solidFill>
                  <a:srgbClr val="0D0D0D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0D0D0D"/>
                </a:solidFill>
                <a:latin typeface="Calibri"/>
                <a:cs typeface="Calibri"/>
              </a:rPr>
              <a:t>es</a:t>
            </a:r>
            <a:r>
              <a:rPr sz="2400" spc="-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D0D0D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0D0D0D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D0D0D"/>
                </a:solidFill>
                <a:latin typeface="Calibri"/>
                <a:cs typeface="Calibri"/>
              </a:rPr>
              <a:t>e a</a:t>
            </a:r>
            <a:r>
              <a:rPr sz="2400" spc="-30" dirty="0">
                <a:solidFill>
                  <a:srgbClr val="0D0D0D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D0D0D"/>
                </a:solidFill>
                <a:latin typeface="Calibri"/>
                <a:cs typeface="Calibri"/>
              </a:rPr>
              <a:t>t</a:t>
            </a:r>
            <a:r>
              <a:rPr sz="2400" spc="-10" dirty="0">
                <a:solidFill>
                  <a:srgbClr val="0D0D0D"/>
                </a:solidFill>
                <a:latin typeface="Calibri"/>
                <a:cs typeface="Calibri"/>
              </a:rPr>
              <a:t>i</a:t>
            </a:r>
            <a:r>
              <a:rPr sz="2400" spc="-25" dirty="0">
                <a:solidFill>
                  <a:srgbClr val="0D0D0D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0D0D0D"/>
                </a:solidFill>
                <a:latin typeface="Calibri"/>
                <a:cs typeface="Calibri"/>
              </a:rPr>
              <a:t>en</a:t>
            </a:r>
            <a:r>
              <a:rPr sz="2400" spc="-5" dirty="0">
                <a:solidFill>
                  <a:srgbClr val="0D0D0D"/>
                </a:solidFill>
                <a:latin typeface="Calibri"/>
                <a:cs typeface="Calibri"/>
              </a:rPr>
              <a:t> p</a:t>
            </a:r>
            <a:r>
              <a:rPr sz="2400" spc="-35" dirty="0">
                <a:solidFill>
                  <a:srgbClr val="0D0D0D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D0D0D"/>
                </a:solidFill>
                <a:latin typeface="Calibri"/>
                <a:cs typeface="Calibri"/>
              </a:rPr>
              <a:t>ese</a:t>
            </a:r>
            <a:r>
              <a:rPr sz="2400" spc="-35" dirty="0">
                <a:solidFill>
                  <a:srgbClr val="0D0D0D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0D0D0D"/>
                </a:solidFill>
                <a:latin typeface="Calibri"/>
                <a:cs typeface="Calibri"/>
              </a:rPr>
              <a:t>t</a:t>
            </a:r>
            <a:r>
              <a:rPr sz="2400" spc="-10" dirty="0">
                <a:solidFill>
                  <a:srgbClr val="0D0D0D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0D0D0D"/>
                </a:solidFill>
                <a:latin typeface="Calibri"/>
                <a:cs typeface="Calibri"/>
              </a:rPr>
              <a:t>ng </a:t>
            </a:r>
            <a:r>
              <a:rPr sz="2400" dirty="0">
                <a:solidFill>
                  <a:srgbClr val="0D0D0D"/>
                </a:solidFill>
                <a:latin typeface="Calibri"/>
                <a:cs typeface="Calibri"/>
              </a:rPr>
              <a:t>cells</a:t>
            </a:r>
            <a:r>
              <a:rPr sz="2400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D0D0D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0D0D0D"/>
                </a:solidFill>
                <a:latin typeface="Calibri"/>
                <a:cs typeface="Calibri"/>
              </a:rPr>
              <a:t>h</a:t>
            </a:r>
            <a:r>
              <a:rPr sz="2400" spc="-25" dirty="0">
                <a:solidFill>
                  <a:srgbClr val="0D0D0D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D0D0D"/>
                </a:solidFill>
                <a:latin typeface="Calibri"/>
                <a:cs typeface="Calibri"/>
              </a:rPr>
              <a:t>t</a:t>
            </a:r>
            <a:r>
              <a:rPr sz="2400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0D0D0D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D0D0D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0D0D0D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0D0D0D"/>
                </a:solidFill>
                <a:latin typeface="Calibri"/>
                <a:cs typeface="Calibri"/>
              </a:rPr>
              <a:t>ogni</a:t>
            </a:r>
            <a:r>
              <a:rPr sz="2400" spc="-75" dirty="0">
                <a:solidFill>
                  <a:srgbClr val="0D0D0D"/>
                </a:solidFill>
                <a:latin typeface="Calibri"/>
                <a:cs typeface="Calibri"/>
              </a:rPr>
              <a:t>z</a:t>
            </a:r>
            <a:r>
              <a:rPr sz="2400" dirty="0">
                <a:solidFill>
                  <a:srgbClr val="0D0D0D"/>
                </a:solidFill>
                <a:latin typeface="Calibri"/>
                <a:cs typeface="Calibri"/>
              </a:rPr>
              <a:t>e</a:t>
            </a:r>
            <a:r>
              <a:rPr sz="2400">
                <a:solidFill>
                  <a:srgbClr val="0D0D0D"/>
                </a:solidFill>
                <a:latin typeface="Calibri"/>
                <a:cs typeface="Calibri"/>
              </a:rPr>
              <a:t>, </a:t>
            </a:r>
            <a:r>
              <a:rPr sz="2400" smtClean="0">
                <a:solidFill>
                  <a:srgbClr val="0D0D0D"/>
                </a:solidFill>
                <a:latin typeface="Calibri"/>
                <a:cs typeface="Calibri"/>
              </a:rPr>
              <a:t>engulf</a:t>
            </a:r>
            <a:r>
              <a:rPr lang="en-US" sz="2400" dirty="0" smtClean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400" smtClean="0">
                <a:solidFill>
                  <a:srgbClr val="0D0D0D"/>
                </a:solidFill>
                <a:latin typeface="Calibri"/>
                <a:cs typeface="Calibri"/>
              </a:rPr>
              <a:t>and</a:t>
            </a:r>
            <a:r>
              <a:rPr sz="2400" spc="5" smtClean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D0D0D"/>
                </a:solidFill>
                <a:latin typeface="Calibri"/>
                <a:cs typeface="Calibri"/>
              </a:rPr>
              <a:t>de</a:t>
            </a:r>
            <a:r>
              <a:rPr sz="2400" spc="-40" dirty="0">
                <a:solidFill>
                  <a:srgbClr val="0D0D0D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D0D0D"/>
                </a:solidFill>
                <a:latin typeface="Calibri"/>
                <a:cs typeface="Calibri"/>
              </a:rPr>
              <a:t>t</a:t>
            </a:r>
            <a:r>
              <a:rPr sz="2400" spc="-55" dirty="0">
                <a:solidFill>
                  <a:srgbClr val="0D0D0D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0D0D0D"/>
                </a:solidFill>
                <a:latin typeface="Calibri"/>
                <a:cs typeface="Calibri"/>
              </a:rPr>
              <a:t>oy </a:t>
            </a:r>
            <a:r>
              <a:rPr sz="2400" spc="-45" dirty="0">
                <a:solidFill>
                  <a:srgbClr val="0D0D0D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0D0D0D"/>
                </a:solidFill>
                <a:latin typeface="Calibri"/>
                <a:cs typeface="Calibri"/>
              </a:rPr>
              <a:t>a</a:t>
            </a:r>
            <a:r>
              <a:rPr sz="2400" spc="-50" dirty="0">
                <a:solidFill>
                  <a:srgbClr val="0D0D0D"/>
                </a:solidFill>
                <a:latin typeface="Calibri"/>
                <a:cs typeface="Calibri"/>
              </a:rPr>
              <a:t>r</a:t>
            </a:r>
            <a:r>
              <a:rPr sz="2400" spc="-25" dirty="0">
                <a:solidFill>
                  <a:srgbClr val="0D0D0D"/>
                </a:solidFill>
                <a:latin typeface="Calibri"/>
                <a:cs typeface="Calibri"/>
              </a:rPr>
              <a:t>g</a:t>
            </a:r>
            <a:r>
              <a:rPr sz="2400" spc="-15" dirty="0">
                <a:solidFill>
                  <a:srgbClr val="0D0D0D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0D0D0D"/>
                </a:solidFill>
                <a:latin typeface="Calibri"/>
                <a:cs typeface="Calibri"/>
              </a:rPr>
              <a:t>t ce</a:t>
            </a:r>
            <a:r>
              <a:rPr sz="2400" spc="-15" dirty="0">
                <a:solidFill>
                  <a:srgbClr val="0D0D0D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0D0D0D"/>
                </a:solidFill>
                <a:latin typeface="Calibri"/>
                <a:cs typeface="Calibri"/>
              </a:rPr>
              <a:t>l</a:t>
            </a:r>
            <a:r>
              <a:rPr sz="2400" spc="-10" dirty="0">
                <a:solidFill>
                  <a:srgbClr val="0D0D0D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0D0D0D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495800" y="1066800"/>
            <a:ext cx="4648200" cy="434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 txBox="1"/>
          <p:nvPr/>
        </p:nvSpPr>
        <p:spPr>
          <a:xfrm>
            <a:off x="535940" y="2736850"/>
            <a:ext cx="3814445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Af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cti</a:t>
            </a:r>
            <a:r>
              <a:rPr sz="2400" spc="-65" dirty="0">
                <a:latin typeface="Calibri"/>
                <a:cs typeface="Calibri"/>
              </a:rPr>
              <a:t>v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tio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15" dirty="0">
                <a:latin typeface="Calibri"/>
                <a:cs typeface="Calibri"/>
              </a:rPr>
              <a:t> ma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spc="-6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oph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bl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xp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ess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MHC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cla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II</a:t>
            </a:r>
            <a:r>
              <a:rPr sz="2400" spc="-15" dirty="0">
                <a:latin typeface="Calibri"/>
                <a:cs typeface="Calibri"/>
              </a:rPr>
              <a:t> and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-</a:t>
            </a:r>
            <a:r>
              <a:rPr sz="2400" spc="-5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mu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y molecules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inclu</a:t>
            </a:r>
            <a:r>
              <a:rPr sz="2400" spc="-3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g the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B7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20" dirty="0">
                <a:latin typeface="Calibri"/>
                <a:cs typeface="Calibri"/>
              </a:rPr>
              <a:t>ompl</a:t>
            </a:r>
            <a:r>
              <a:rPr sz="2400" spc="-65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x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and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an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ese</a:t>
            </a:r>
            <a:r>
              <a:rPr sz="2400" spc="-4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pha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20" dirty="0">
                <a:latin typeface="Calibri"/>
                <a:cs typeface="Calibri"/>
              </a:rPr>
              <a:t>oc</a:t>
            </a:r>
            <a:r>
              <a:rPr sz="2400" spc="-5" dirty="0">
                <a:latin typeface="Calibri"/>
                <a:cs typeface="Calibri"/>
              </a:rPr>
              <a:t>y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osed pe</a:t>
            </a:r>
            <a:r>
              <a:rPr sz="2400" spc="-30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ti</a:t>
            </a:r>
            <a:r>
              <a:rPr sz="2400" spc="-25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</a:t>
            </a:r>
            <a:r>
              <a:rPr sz="2400" spc="-7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g</a:t>
            </a:r>
            <a:r>
              <a:rPr sz="2400" spc="-20" dirty="0">
                <a:latin typeface="Calibri"/>
                <a:cs typeface="Calibri"/>
              </a:rPr>
              <a:t>me</a:t>
            </a:r>
            <a:r>
              <a:rPr sz="2400" spc="-4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ts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helpe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cel</a:t>
            </a:r>
            <a:r>
              <a:rPr sz="2400" spc="-2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752600" y="152400"/>
            <a:ext cx="8229600" cy="675697"/>
          </a:xfrm>
          <a:prstGeom prst="rect">
            <a:avLst/>
          </a:prstGeom>
        </p:spPr>
        <p:txBody>
          <a:bodyPr vert="horz" wrap="square" lIns="0" tIns="181482" rIns="0" bIns="0" rtlCol="0">
            <a:spAutoFit/>
          </a:bodyPr>
          <a:lstStyle/>
          <a:p>
            <a:pPr marL="2750185" algn="l">
              <a:lnSpc>
                <a:spcPct val="100000"/>
              </a:lnSpc>
            </a:pPr>
            <a:r>
              <a:rPr lang="en-US" sz="3200" b="1" u="sng" spc="-45" dirty="0" smtClean="0">
                <a:latin typeface="Times New Roman" pitchFamily="18" charset="0"/>
                <a:cs typeface="Times New Roman" pitchFamily="18" charset="0"/>
              </a:rPr>
              <a:t>3-</a:t>
            </a:r>
            <a:r>
              <a:rPr sz="3200" b="1" u="sng" spc="-45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sz="3200" b="1" u="sng" spc="-35" dirty="0">
                <a:latin typeface="Times New Roman" pitchFamily="18" charset="0"/>
                <a:cs typeface="Times New Roman" pitchFamily="18" charset="0"/>
              </a:rPr>
              <a:t>Cells:</a:t>
            </a:r>
            <a:endParaRPr sz="32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1424" y="1143000"/>
            <a:ext cx="3824376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>
              <a:lnSpc>
                <a:spcPct val="100000"/>
              </a:lnSpc>
            </a:pPr>
            <a:r>
              <a:rPr sz="2800" spc="-20" dirty="0">
                <a:latin typeface="Times New Roman" pitchFamily="18" charset="0"/>
                <a:cs typeface="Times New Roman" pitchFamily="18" charset="0"/>
              </a:rPr>
              <a:t>B cells 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, also kn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wn as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lym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hoc</a:t>
            </a:r>
            <a:r>
              <a:rPr sz="2800" spc="15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sz="2800" spc="-6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es,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800" spc="-45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ype</a:t>
            </a:r>
            <a:r>
              <a:rPr sz="28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f whi</a:t>
            </a:r>
            <a:r>
              <a:rPr sz="2800" spc="-4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bloo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cell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small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lymp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hoc</a:t>
            </a:r>
            <a:r>
              <a:rPr sz="2800" spc="15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sz="2800" spc="-6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subtype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065" marR="5080">
              <a:lnSpc>
                <a:spcPct val="100000"/>
              </a:lnSpc>
            </a:pPr>
            <a:endParaRPr lang="en-US" sz="28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12065" marR="5080">
              <a:lnSpc>
                <a:spcPct val="100000"/>
              </a:lnSpc>
            </a:pP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288261"/>
            <a:ext cx="4572000" cy="31213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68960" indent="-556260">
              <a:lnSpc>
                <a:spcPct val="100000"/>
              </a:lnSpc>
              <a:tabLst>
                <a:tab pos="569595" algn="l"/>
              </a:tabLst>
            </a:pPr>
            <a:r>
              <a:rPr lang="en-US" sz="2800" spc="-25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15" dirty="0" smtClean="0"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sz="28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65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spc="-20" dirty="0" smtClean="0">
                <a:latin typeface="Times New Roman" pitchFamily="18" charset="0"/>
                <a:cs typeface="Times New Roman" pitchFamily="18" charset="0"/>
              </a:rPr>
              <a:t>an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69900" indent="-457200">
              <a:lnSpc>
                <a:spcPct val="100000"/>
              </a:lnSpc>
              <a:spcBef>
                <a:spcPts val="55"/>
              </a:spcBef>
              <a:buFont typeface="Wingdings"/>
              <a:buChar char=""/>
              <a:tabLst>
                <a:tab pos="470534" algn="l"/>
              </a:tabLst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spc="-30" dirty="0" smtClean="0">
                <a:latin typeface="Times New Roman" pitchFamily="18" charset="0"/>
                <a:cs typeface="Times New Roman" pitchFamily="18" charset="0"/>
              </a:rPr>
              <a:t>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ernali</a:t>
            </a:r>
            <a:r>
              <a:rPr lang="en-US" sz="2800" spc="-5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 a</a:t>
            </a:r>
            <a:r>
              <a:rPr lang="en-US" sz="2800" spc="-25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800" spc="-35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en;</a:t>
            </a:r>
          </a:p>
          <a:p>
            <a:pPr marL="469900" indent="-457200">
              <a:lnSpc>
                <a:spcPct val="100000"/>
              </a:lnSpc>
              <a:buFont typeface="Wingdings"/>
              <a:buChar char=""/>
              <a:tabLst>
                <a:tab pos="470534" algn="l"/>
              </a:tabLst>
            </a:pPr>
            <a:r>
              <a:rPr lang="en-US" sz="2800" spc="-4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spc="-25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spc="-1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2800" spc="-45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solubl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spc="-25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800" spc="-35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en; then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spc="-4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spc="-1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ess</a:t>
            </a:r>
            <a:r>
              <a:rPr lang="en-US" sz="28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a</a:t>
            </a:r>
            <a:r>
              <a:rPr lang="en-US" sz="2800" spc="-2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spc="-1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spc="-3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 and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2800" spc="-35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2800" spc="5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spc="-25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spc="5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spc="-15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tides</a:t>
            </a:r>
            <a:r>
              <a:rPr lang="en-US" sz="28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15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usin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MHC class II m</a:t>
            </a:r>
            <a:r>
              <a:rPr lang="en-US" sz="2800" spc="-1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lecules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4"/>
          <p:cNvSpPr/>
          <p:nvPr/>
        </p:nvSpPr>
        <p:spPr>
          <a:xfrm>
            <a:off x="5029200" y="1143000"/>
            <a:ext cx="4114800" cy="4939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>
            <a:spLocks/>
          </p:cNvSpPr>
          <p:nvPr/>
        </p:nvSpPr>
        <p:spPr>
          <a:xfrm>
            <a:off x="304800" y="457200"/>
            <a:ext cx="8610600" cy="693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 vert="horz" wrap="square" lIns="0" tIns="368172" rIns="0" bIns="0" rtlCol="0">
            <a:spAutoFit/>
          </a:bodyPr>
          <a:lstStyle/>
          <a:p>
            <a:pPr marL="279400">
              <a:lnSpc>
                <a:spcPct val="100000"/>
              </a:lnSpc>
            </a:pPr>
            <a:r>
              <a:rPr sz="3200" u="heavy" dirty="0"/>
              <a:t>Fun</a:t>
            </a:r>
            <a:r>
              <a:rPr sz="3200" u="heavy" spc="5" dirty="0"/>
              <a:t>c</a:t>
            </a:r>
            <a:r>
              <a:rPr sz="3200" u="heavy" dirty="0"/>
              <a:t>t</a:t>
            </a:r>
            <a:r>
              <a:rPr sz="3200" u="heavy" spc="5" dirty="0"/>
              <a:t>i</a:t>
            </a:r>
            <a:r>
              <a:rPr sz="3200" u="heavy" dirty="0"/>
              <a:t>on</a:t>
            </a:r>
            <a:r>
              <a:rPr sz="3200" u="heavy" spc="-30" dirty="0"/>
              <a:t> </a:t>
            </a:r>
            <a:r>
              <a:rPr sz="3200" u="heavy" dirty="0"/>
              <a:t>of dif</a:t>
            </a:r>
            <a:r>
              <a:rPr sz="3200" u="heavy" spc="-75" dirty="0"/>
              <a:t>f</a:t>
            </a:r>
            <a:r>
              <a:rPr sz="3200" u="heavy" spc="-5" dirty="0"/>
              <a:t>e</a:t>
            </a:r>
            <a:r>
              <a:rPr sz="3200" u="heavy" spc="-35" dirty="0"/>
              <a:t>r</a:t>
            </a:r>
            <a:r>
              <a:rPr sz="3200" u="heavy" spc="-5" dirty="0"/>
              <a:t>e</a:t>
            </a:r>
            <a:r>
              <a:rPr sz="3200" u="heavy" spc="-30" dirty="0"/>
              <a:t>n</a:t>
            </a:r>
            <a:r>
              <a:rPr sz="3200" u="heavy" dirty="0"/>
              <a:t>t A</a:t>
            </a:r>
            <a:r>
              <a:rPr sz="3200" u="heavy" spc="-20" dirty="0"/>
              <a:t>n</a:t>
            </a:r>
            <a:r>
              <a:rPr sz="3200" u="heavy" dirty="0"/>
              <a:t>t</a:t>
            </a:r>
            <a:r>
              <a:rPr sz="3200" u="heavy" spc="5" dirty="0"/>
              <a:t>i</a:t>
            </a:r>
            <a:r>
              <a:rPr sz="3200" u="heavy" spc="-30" dirty="0"/>
              <a:t>g</a:t>
            </a:r>
            <a:r>
              <a:rPr sz="3200" u="heavy" spc="-5" dirty="0"/>
              <a:t>en</a:t>
            </a:r>
            <a:r>
              <a:rPr sz="3200" u="heavy" spc="-30" dirty="0"/>
              <a:t> </a:t>
            </a:r>
            <a:r>
              <a:rPr sz="3200" u="heavy" spc="-5" dirty="0"/>
              <a:t>P</a:t>
            </a:r>
            <a:r>
              <a:rPr sz="3200" u="heavy" spc="-35" dirty="0"/>
              <a:t>r</a:t>
            </a:r>
            <a:r>
              <a:rPr sz="3200" u="heavy" spc="-5" dirty="0"/>
              <a:t>ese</a:t>
            </a:r>
            <a:r>
              <a:rPr sz="3200" u="heavy" spc="-20" dirty="0"/>
              <a:t>n</a:t>
            </a:r>
            <a:r>
              <a:rPr sz="3200" u="heavy" dirty="0"/>
              <a:t>t</a:t>
            </a:r>
            <a:r>
              <a:rPr sz="3200" u="heavy" spc="5" dirty="0"/>
              <a:t>i</a:t>
            </a:r>
            <a:r>
              <a:rPr sz="3200" u="heavy" dirty="0"/>
              <a:t>ng</a:t>
            </a:r>
            <a:r>
              <a:rPr sz="3200" u="heavy" spc="-15" dirty="0"/>
              <a:t> </a:t>
            </a:r>
            <a:r>
              <a:rPr sz="3200" u="heavy" spc="-5" dirty="0"/>
              <a:t>ce</a:t>
            </a:r>
            <a:r>
              <a:rPr sz="3200" u="heavy" spc="5" dirty="0"/>
              <a:t>l</a:t>
            </a:r>
            <a:r>
              <a:rPr sz="3200" u="heavy" dirty="0"/>
              <a:t>ls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58750">
              <a:lnSpc>
                <a:spcPct val="100000"/>
              </a:lnSpc>
            </a:pPr>
            <a:r>
              <a:rPr sz="3600" b="1" u="heavy" spc="-5" dirty="0">
                <a:solidFill>
                  <a:srgbClr val="001F5F"/>
                </a:solidFill>
                <a:latin typeface="Calibri"/>
                <a:cs typeface="Calibri"/>
              </a:rPr>
              <a:t>Compa</a:t>
            </a:r>
            <a:r>
              <a:rPr sz="3600" b="1" u="heavy" spc="-7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600" b="1" u="heavy" spc="-6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3600" b="1" u="heavy" spc="-15" dirty="0">
                <a:solidFill>
                  <a:srgbClr val="001F5F"/>
                </a:solidFill>
                <a:latin typeface="Calibri"/>
                <a:cs typeface="Calibri"/>
              </a:rPr>
              <a:t>ti</a:t>
            </a:r>
            <a:r>
              <a:rPr sz="3600" b="1" u="heavy" spc="-55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3600" b="1" u="heavy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3600" b="1" u="heavy" spc="-5" dirty="0">
                <a:solidFill>
                  <a:srgbClr val="001F5F"/>
                </a:solidFill>
                <a:latin typeface="Calibri"/>
                <a:cs typeface="Calibri"/>
              </a:rPr>
              <a:t> cha</a:t>
            </a:r>
            <a:r>
              <a:rPr sz="3600" b="1" u="heavy" spc="-8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3600" b="1" u="heavy" spc="-20" dirty="0">
                <a:solidFill>
                  <a:srgbClr val="001F5F"/>
                </a:solidFill>
                <a:latin typeface="Calibri"/>
                <a:cs typeface="Calibri"/>
              </a:rPr>
              <a:t>ac</a:t>
            </a:r>
            <a:r>
              <a:rPr sz="3600" b="1" u="heavy" spc="-6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3600" b="1" u="heavy" spc="-5" dirty="0">
                <a:solidFill>
                  <a:srgbClr val="001F5F"/>
                </a:solidFill>
                <a:latin typeface="Calibri"/>
                <a:cs typeface="Calibri"/>
              </a:rPr>
              <a:t>eri</a:t>
            </a:r>
            <a:r>
              <a:rPr sz="3600" b="1" u="heavy" spc="-2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3600" b="1" u="heavy" spc="-15" dirty="0">
                <a:solidFill>
                  <a:srgbClr val="001F5F"/>
                </a:solidFill>
                <a:latin typeface="Calibri"/>
                <a:cs typeface="Calibri"/>
              </a:rPr>
              <a:t>tics</a:t>
            </a:r>
            <a:r>
              <a:rPr sz="3600" b="1" u="heavy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u="heavy" spc="-3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3600" b="1" u="heavy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3600" b="1" u="heavy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b="1" u="heavy" dirty="0">
                <a:solidFill>
                  <a:srgbClr val="001F5F"/>
                </a:solidFill>
                <a:latin typeface="Calibri"/>
                <a:cs typeface="Calibri"/>
              </a:rPr>
              <a:t>some AP</a:t>
            </a:r>
            <a:r>
              <a:rPr sz="3600" b="1" u="heavy" spc="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3600" b="1" u="heavy" spc="-1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8450" y="990600"/>
          <a:ext cx="8610600" cy="57848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/>
                <a:gridCol w="2133600"/>
                <a:gridCol w="2133600"/>
                <a:gridCol w="2209800"/>
              </a:tblGrid>
              <a:tr h="874714">
                <a:tc>
                  <a:txBody>
                    <a:bodyPr/>
                    <a:lstStyle/>
                    <a:p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Dend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rit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ll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Mac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ha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lymphocy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</a:tr>
              <a:tr h="1086824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ig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en 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up</a:t>
                      </a:r>
                      <a:r>
                        <a:rPr sz="1800" spc="-3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6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82613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Endoc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osis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hago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osis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go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osis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256540">
                        <a:lnSpc>
                          <a:spcPct val="100000"/>
                        </a:lnSpc>
                      </a:pPr>
                      <a:r>
                        <a:rPr sz="1800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ece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ed en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doc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osis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</a:tr>
              <a:tr h="1086825">
                <a:tc>
                  <a:txBody>
                    <a:bodyPr/>
                    <a:lstStyle/>
                    <a:p>
                      <a:pPr marL="84455" marR="88900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Cl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ass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II M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 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xp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909319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tut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iv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17475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ible (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98488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tut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iv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</a:tr>
              <a:tr h="1086686">
                <a:tc>
                  <a:txBody>
                    <a:bodyPr/>
                    <a:lstStyle/>
                    <a:p>
                      <a:pPr marL="84455" marR="65786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800" spc="-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mul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y ac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vi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61531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tut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iv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B7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87693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ibl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B7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9556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ibl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B7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+)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DDCF"/>
                    </a:solidFill>
                  </a:tcPr>
                </a:tc>
              </a:tr>
              <a:tr h="1649798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ell ac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8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68707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iv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 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ec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 T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 Memory T ce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701040">
                        <a:lnSpc>
                          <a:spcPct val="100000"/>
                        </a:lnSpc>
                      </a:pPr>
                      <a:r>
                        <a:rPr sz="1800" spc="-6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ec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ell Memo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 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77660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iv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ell 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ec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 T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ell Memory T ce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EE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ymail_attachmentId5854" descr="cid:bc590b54-f07c-4981-b6c4-2a0d9ff3a1b3"/>
          <p:cNvPicPr>
            <a:picLocks noGrp="1"/>
          </p:cNvPicPr>
          <p:nvPr>
            <p:ph idx="1"/>
          </p:nvPr>
        </p:nvPicPr>
        <p:blipFill>
          <a:blip r:embed="rId2" r:link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45007" y="-636190"/>
            <a:ext cx="6705603" cy="8130383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1104" y="838200"/>
            <a:ext cx="7772400" cy="147732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800" b="1" u="heavy" spc="-4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4800" b="1" u="heavy" spc="-9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4800" b="1" u="heavy" spc="-20" dirty="0">
                <a:solidFill>
                  <a:srgbClr val="001F5F"/>
                </a:solidFill>
                <a:latin typeface="Calibri"/>
                <a:cs typeface="Calibri"/>
              </a:rPr>
              <a:t>ti</a:t>
            </a:r>
            <a:r>
              <a:rPr sz="4800" b="1" u="heavy" spc="-100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4800" b="1" u="heavy" spc="-5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4800" b="1" u="heavy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800" b="1" u="heavy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4800" b="1" u="heavy" spc="-7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4800" b="1" u="heavy" spc="-30" dirty="0">
                <a:solidFill>
                  <a:srgbClr val="001F5F"/>
                </a:solidFill>
                <a:latin typeface="Calibri"/>
                <a:cs typeface="Calibri"/>
              </a:rPr>
              <a:t>ocessing</a:t>
            </a:r>
            <a:r>
              <a:rPr sz="4800" b="1" u="heavy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800" b="1" u="heavy" spc="-45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endParaRPr sz="48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4800" b="1" u="heavy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4800" b="1" u="heavy" spc="-7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4800" b="1" u="heavy" spc="-5" dirty="0">
                <a:solidFill>
                  <a:srgbClr val="001F5F"/>
                </a:solidFill>
                <a:latin typeface="Calibri"/>
                <a:cs typeface="Calibri"/>
              </a:rPr>
              <a:t>ese</a:t>
            </a:r>
            <a:r>
              <a:rPr sz="4800" b="1" u="heavy" spc="-6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4800" b="1" u="heavy" spc="-90" dirty="0">
                <a:solidFill>
                  <a:srgbClr val="001F5F"/>
                </a:solidFill>
                <a:latin typeface="Calibri"/>
                <a:cs typeface="Calibri"/>
              </a:rPr>
              <a:t>ta</a:t>
            </a:r>
            <a:r>
              <a:rPr sz="4800" b="1" u="heavy" spc="-25" dirty="0">
                <a:solidFill>
                  <a:srgbClr val="001F5F"/>
                </a:solidFill>
                <a:latin typeface="Calibri"/>
                <a:cs typeface="Calibri"/>
              </a:rPr>
              <a:t>tion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2667000"/>
            <a:ext cx="7010400" cy="2739211"/>
          </a:xfrm>
          <a:prstGeom prst="rect">
            <a:avLst/>
          </a:prstGeom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57480" marR="151130" indent="-1905" algn="justLow">
              <a:lnSpc>
                <a:spcPct val="100000"/>
              </a:lnSpc>
              <a:buFont typeface="Arial" pitchFamily="34" charset="0"/>
              <a:buChar char="•"/>
              <a:tabLst>
                <a:tab pos="1217295" algn="l"/>
              </a:tabLst>
            </a:pPr>
            <a:r>
              <a:rPr sz="2800" spc="-35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800" spc="-5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eign	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sz="2800" spc="-4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800" spc="-3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ein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800" spc="-25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ti</a:t>
            </a:r>
            <a:r>
              <a:rPr sz="2800" spc="-25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en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800" spc="-4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sz="2800" spc="-6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ad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2800" spc="-25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800" spc="-3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small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800" spc="-25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ti</a:t>
            </a:r>
            <a:r>
              <a:rPr sz="2800" spc="-25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enic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pe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tides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th</a:t>
            </a:r>
            <a:r>
              <a:rPr sz="2800" spc="-25">
                <a:latin typeface="Times New Roman" pitchFamily="18" charset="0"/>
                <a:cs typeface="Times New Roman" pitchFamily="18" charset="0"/>
              </a:rPr>
              <a:t>a</a:t>
            </a:r>
            <a:r>
              <a:rPr sz="2800" spc="-1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800" spc="-1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5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spc="-45" dirty="0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sz="2800" spc="-4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ompl</a:t>
            </a:r>
            <a:r>
              <a:rPr sz="2800" spc="-3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800" spc="-6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es</a:t>
            </a:r>
            <a:r>
              <a:rPr sz="28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with</a:t>
            </a:r>
            <a:r>
              <a:rPr sz="2800" spc="-2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sz="2800" spc="5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800" spc="-5" smtClean="0"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15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2800" spc="-1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cl</a:t>
            </a:r>
            <a:r>
              <a:rPr sz="2800" spc="5">
                <a:latin typeface="Times New Roman" pitchFamily="18" charset="0"/>
                <a:cs typeface="Times New Roman" pitchFamily="18" charset="0"/>
              </a:rPr>
              <a:t>a</a:t>
            </a:r>
            <a:r>
              <a:rPr sz="2800" spc="-5">
                <a:latin typeface="Times New Roman" pitchFamily="18" charset="0"/>
                <a:cs typeface="Times New Roman" pitchFamily="18" charset="0"/>
              </a:rPr>
              <a:t>s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800" spc="-2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-5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sz="2800" spc="-1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mol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..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111760" marR="104775" indent="-635">
              <a:lnSpc>
                <a:spcPct val="100000"/>
              </a:lnSpc>
              <a:spcBef>
                <a:spcPts val="575"/>
              </a:spcBef>
              <a:buFont typeface="Arial" pitchFamily="34" charset="0"/>
              <a:buChar char="•"/>
            </a:pPr>
            <a:r>
              <a:rPr sz="2800" spc="-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is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800" spc="-45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800" spc="-3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800" spc="-35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si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sz="2800" spc="-4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800" spc="-3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eins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2800" spc="-35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800" spc="-2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MHC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ass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ci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800" spc="-2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ed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pe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tide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sz="2800" spc="-55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agm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800" spc="-25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ts</a:t>
            </a:r>
            <a:r>
              <a:rPr sz="28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is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40">
                <a:latin typeface="Times New Roman" pitchFamily="18" charset="0"/>
                <a:cs typeface="Times New Roman" pitchFamily="18" charset="0"/>
              </a:rPr>
              <a:t>c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all</a:t>
            </a:r>
            <a:r>
              <a:rPr sz="2800" spc="5">
                <a:latin typeface="Times New Roman" pitchFamily="18" charset="0"/>
                <a:cs typeface="Times New Roman" pitchFamily="18" charset="0"/>
              </a:rPr>
              <a:t>e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d</a:t>
            </a:r>
            <a:r>
              <a:rPr sz="2800" spc="-2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spc="-20" dirty="0" smtClean="0">
              <a:latin typeface="Times New Roman" pitchFamily="18" charset="0"/>
              <a:cs typeface="Times New Roman" pitchFamily="18" charset="0"/>
            </a:endParaRPr>
          </a:p>
          <a:p>
            <a:pPr marL="111760" marR="104775" indent="-635">
              <a:lnSpc>
                <a:spcPct val="100000"/>
              </a:lnSpc>
              <a:spcBef>
                <a:spcPts val="575"/>
              </a:spcBef>
            </a:pP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”A</a:t>
            </a:r>
            <a:r>
              <a:rPr lang="en-US" sz="2800" b="1" spc="-2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800" b="1" spc="-2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spc="-1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sz="2800" b="1" spc="-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sz="2800" b="1" spc="-3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spc="-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ocessin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spc="-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spc="-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spc="-3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spc="-1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ese</a:t>
            </a:r>
            <a:r>
              <a:rPr lang="en-US" sz="2800" b="1" spc="-2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spc="-3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spc="-2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tion”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228600"/>
            <a:ext cx="7924800" cy="762000"/>
          </a:xfrm>
          <a:custGeom>
            <a:avLst/>
            <a:gdLst/>
            <a:ahLst/>
            <a:cxnLst/>
            <a:rect l="l" t="t" r="r" b="b"/>
            <a:pathLst>
              <a:path w="7924800" h="762000">
                <a:moveTo>
                  <a:pt x="0" y="762000"/>
                </a:moveTo>
                <a:lnTo>
                  <a:pt x="7924800" y="762000"/>
                </a:lnTo>
                <a:lnTo>
                  <a:pt x="79248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wrap="square" lIns="0" tIns="112902" rIns="0" bIns="0" rtlCol="0">
            <a:spAutoFit/>
          </a:bodyPr>
          <a:lstStyle/>
          <a:p>
            <a:pPr marL="259079">
              <a:lnSpc>
                <a:spcPct val="100000"/>
              </a:lnSpc>
            </a:pPr>
            <a:r>
              <a:rPr sz="4000" u="heavy" spc="-25" dirty="0"/>
              <a:t>A</a:t>
            </a:r>
            <a:r>
              <a:rPr sz="4000" u="heavy" spc="-55" dirty="0"/>
              <a:t>n</a:t>
            </a:r>
            <a:r>
              <a:rPr sz="4000" u="heavy" spc="-15" dirty="0"/>
              <a:t>ti</a:t>
            </a:r>
            <a:r>
              <a:rPr sz="4000" u="heavy" spc="-70" dirty="0"/>
              <a:t>g</a:t>
            </a:r>
            <a:r>
              <a:rPr sz="4000" u="heavy" spc="-30" dirty="0"/>
              <a:t>en</a:t>
            </a:r>
            <a:r>
              <a:rPr sz="4000" u="heavy" spc="15" dirty="0"/>
              <a:t> </a:t>
            </a:r>
            <a:r>
              <a:rPr sz="4000" u="heavy" spc="-25" dirty="0"/>
              <a:t>p</a:t>
            </a:r>
            <a:r>
              <a:rPr sz="4000" u="heavy" spc="-65" dirty="0"/>
              <a:t>r</a:t>
            </a:r>
            <a:r>
              <a:rPr sz="4000" u="heavy" spc="-20" dirty="0"/>
              <a:t>ocessing</a:t>
            </a:r>
            <a:r>
              <a:rPr sz="4000" u="heavy" spc="15" dirty="0"/>
              <a:t> </a:t>
            </a:r>
            <a:r>
              <a:rPr sz="4000" u="heavy" spc="-25" dirty="0"/>
              <a:t>and</a:t>
            </a:r>
            <a:r>
              <a:rPr sz="4000" u="heavy" spc="-5" dirty="0"/>
              <a:t> </a:t>
            </a:r>
            <a:r>
              <a:rPr sz="4000" u="heavy" spc="-25" dirty="0"/>
              <a:t>p</a:t>
            </a:r>
            <a:r>
              <a:rPr sz="4000" u="heavy" spc="-65" dirty="0"/>
              <a:t>r</a:t>
            </a:r>
            <a:r>
              <a:rPr sz="4000" u="heavy" spc="-30" dirty="0"/>
              <a:t>e</a:t>
            </a:r>
            <a:r>
              <a:rPr sz="4000" u="heavy" spc="-15" dirty="0"/>
              <a:t>s</a:t>
            </a:r>
            <a:r>
              <a:rPr sz="4000" u="heavy" spc="-30" dirty="0"/>
              <a:t>e</a:t>
            </a:r>
            <a:r>
              <a:rPr sz="4000" u="heavy" spc="-50" dirty="0"/>
              <a:t>n</a:t>
            </a:r>
            <a:r>
              <a:rPr sz="4000" u="heavy" spc="-60" dirty="0"/>
              <a:t>ta</a:t>
            </a:r>
            <a:r>
              <a:rPr sz="4000" u="heavy" spc="-20" dirty="0"/>
              <a:t>tion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305561" y="991361"/>
            <a:ext cx="8534400" cy="5562600"/>
          </a:xfrm>
          <a:custGeom>
            <a:avLst/>
            <a:gdLst/>
            <a:ahLst/>
            <a:cxnLst/>
            <a:rect l="l" t="t" r="r" b="b"/>
            <a:pathLst>
              <a:path w="8534400" h="5562600">
                <a:moveTo>
                  <a:pt x="0" y="5562600"/>
                </a:moveTo>
                <a:lnTo>
                  <a:pt x="8534400" y="5562600"/>
                </a:lnTo>
                <a:lnTo>
                  <a:pt x="8534400" y="0"/>
                </a:lnTo>
                <a:lnTo>
                  <a:pt x="0" y="0"/>
                </a:lnTo>
                <a:lnTo>
                  <a:pt x="0" y="55626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5558" y="1050925"/>
            <a:ext cx="7882890" cy="5343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00" marR="452120" indent="-1905" algn="ctr">
              <a:lnSpc>
                <a:spcPts val="3460"/>
              </a:lnSpc>
            </a:pP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4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oces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15" dirty="0">
                <a:latin typeface="Calibri"/>
                <a:cs typeface="Calibri"/>
              </a:rPr>
              <a:t> b</a:t>
            </a:r>
            <a:r>
              <a:rPr sz="3200" dirty="0">
                <a:latin typeface="Calibri"/>
                <a:cs typeface="Calibri"/>
              </a:rPr>
              <a:t>y which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200" spc="-3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tho</a:t>
            </a:r>
            <a:r>
              <a:rPr sz="3200" spc="-3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ens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32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r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200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oduct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200" spc="-4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deg</a:t>
            </a:r>
            <a:r>
              <a:rPr sz="3200" spc="-5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aded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oduc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</a:t>
            </a:r>
            <a:r>
              <a:rPr sz="3200" spc="-20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de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ens is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kn</a:t>
            </a:r>
            <a:r>
              <a:rPr sz="3200" spc="-20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wn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spc="-4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32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200" spc="-5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oces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ing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3950">
              <a:latin typeface="Times New Roman"/>
              <a:cs typeface="Times New Roman"/>
            </a:endParaRPr>
          </a:p>
          <a:p>
            <a:pPr marR="401320" algn="ctr">
              <a:lnSpc>
                <a:spcPts val="3650"/>
              </a:lnSpc>
            </a:pPr>
            <a:r>
              <a:rPr sz="3200" spc="-5" dirty="0">
                <a:latin typeface="Calibri"/>
                <a:cs typeface="Calibri"/>
              </a:rPr>
              <a:t>Thes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 pe</a:t>
            </a:r>
            <a:r>
              <a:rPr sz="3200" spc="-1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agme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ombi</a:t>
            </a:r>
            <a:r>
              <a:rPr sz="3200" spc="-1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e wi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h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MHC</a:t>
            </a:r>
            <a:endParaRPr sz="3200">
              <a:latin typeface="Calibri"/>
              <a:cs typeface="Calibri"/>
            </a:endParaRPr>
          </a:p>
          <a:p>
            <a:pPr marR="401320" algn="ctr">
              <a:lnSpc>
                <a:spcPts val="3650"/>
              </a:lnSpc>
            </a:pPr>
            <a:r>
              <a:rPr sz="3200" dirty="0">
                <a:latin typeface="Calibri"/>
                <a:cs typeface="Calibri"/>
              </a:rPr>
              <a:t>mol</a:t>
            </a:r>
            <a:r>
              <a:rPr sz="3200" spc="-1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cul</a:t>
            </a:r>
            <a:r>
              <a:rPr sz="3200" spc="-1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2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ide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cell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4300">
              <a:latin typeface="Times New Roman"/>
              <a:cs typeface="Times New Roman"/>
            </a:endParaRPr>
          </a:p>
          <a:p>
            <a:pPr marL="12700" marR="5080" indent="144780">
              <a:lnSpc>
                <a:spcPct val="90000"/>
              </a:lnSpc>
            </a:pP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943735"/>
                </a:solidFill>
                <a:latin typeface="Calibri"/>
                <a:cs typeface="Calibri"/>
              </a:rPr>
              <a:t>MH</a:t>
            </a:r>
            <a:r>
              <a:rPr sz="3200" spc="-10" dirty="0">
                <a:solidFill>
                  <a:srgbClr val="943735"/>
                </a:solidFill>
                <a:latin typeface="Calibri"/>
                <a:cs typeface="Calibri"/>
              </a:rPr>
              <a:t>C</a:t>
            </a:r>
            <a:r>
              <a:rPr sz="3200" dirty="0">
                <a:solidFill>
                  <a:srgbClr val="943735"/>
                </a:solidFill>
                <a:latin typeface="Calibri"/>
                <a:cs typeface="Calibri"/>
              </a:rPr>
              <a:t>-</a:t>
            </a:r>
            <a:r>
              <a:rPr sz="3200" spc="-5" dirty="0">
                <a:solidFill>
                  <a:srgbClr val="943735"/>
                </a:solidFill>
                <a:latin typeface="Calibri"/>
                <a:cs typeface="Calibri"/>
              </a:rPr>
              <a:t>pe</a:t>
            </a:r>
            <a:r>
              <a:rPr sz="3200" spc="-15" dirty="0">
                <a:solidFill>
                  <a:srgbClr val="943735"/>
                </a:solidFill>
                <a:latin typeface="Calibri"/>
                <a:cs typeface="Calibri"/>
              </a:rPr>
              <a:t>p</a:t>
            </a:r>
            <a:r>
              <a:rPr sz="3200" dirty="0">
                <a:solidFill>
                  <a:srgbClr val="943735"/>
                </a:solidFill>
                <a:latin typeface="Calibri"/>
                <a:cs typeface="Calibri"/>
              </a:rPr>
              <a:t>t</a:t>
            </a:r>
            <a:r>
              <a:rPr sz="3200" spc="-10" dirty="0">
                <a:solidFill>
                  <a:srgbClr val="943735"/>
                </a:solidFill>
                <a:latin typeface="Calibri"/>
                <a:cs typeface="Calibri"/>
              </a:rPr>
              <a:t>i</a:t>
            </a:r>
            <a:r>
              <a:rPr sz="3200" spc="-5" dirty="0">
                <a:solidFill>
                  <a:srgbClr val="943735"/>
                </a:solidFill>
                <a:latin typeface="Calibri"/>
                <a:cs typeface="Calibri"/>
              </a:rPr>
              <a:t>d</a:t>
            </a:r>
            <a:r>
              <a:rPr sz="3200" dirty="0">
                <a:solidFill>
                  <a:srgbClr val="943735"/>
                </a:solidFill>
                <a:latin typeface="Calibri"/>
                <a:cs typeface="Calibri"/>
              </a:rPr>
              <a:t>e</a:t>
            </a:r>
            <a:r>
              <a:rPr sz="3200" spc="25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943735"/>
                </a:solidFill>
                <a:latin typeface="Calibri"/>
                <a:cs typeface="Calibri"/>
              </a:rPr>
              <a:t>c</a:t>
            </a:r>
            <a:r>
              <a:rPr sz="3200" spc="-5" dirty="0">
                <a:solidFill>
                  <a:srgbClr val="943735"/>
                </a:solidFill>
                <a:latin typeface="Calibri"/>
                <a:cs typeface="Calibri"/>
              </a:rPr>
              <a:t>ompl</a:t>
            </a:r>
            <a:r>
              <a:rPr sz="3200" spc="-50" dirty="0">
                <a:solidFill>
                  <a:srgbClr val="943735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srgbClr val="943735"/>
                </a:solidFill>
                <a:latin typeface="Calibri"/>
                <a:cs typeface="Calibri"/>
              </a:rPr>
              <a:t>x</a:t>
            </a:r>
            <a:r>
              <a:rPr sz="3200" spc="-10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thus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orme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50" dirty="0">
                <a:latin typeface="Calibri"/>
                <a:cs typeface="Calibri"/>
              </a:rPr>
              <a:t>a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els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 the cell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su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70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ace wh</a:t>
            </a:r>
            <a:r>
              <a:rPr sz="3200" spc="-10" dirty="0">
                <a:latin typeface="Calibri"/>
                <a:cs typeface="Calibri"/>
              </a:rPr>
              <a:t>e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it </a:t>
            </a:r>
            <a:r>
              <a:rPr sz="3200" spc="-5" dirty="0">
                <a:latin typeface="Calibri"/>
                <a:cs typeface="Calibri"/>
              </a:rPr>
              <a:t>di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pl</a:t>
            </a:r>
            <a:r>
              <a:rPr sz="3200" spc="-65" dirty="0">
                <a:latin typeface="Calibri"/>
                <a:cs typeface="Calibri"/>
              </a:rPr>
              <a:t>a</a:t>
            </a:r>
            <a:r>
              <a:rPr sz="3200" spc="-25" dirty="0">
                <a:latin typeface="Calibri"/>
                <a:cs typeface="Calibri"/>
              </a:rPr>
              <a:t>y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</a:t>
            </a:r>
            <a:r>
              <a:rPr sz="3200" spc="-20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de f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agme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 cel</a:t>
            </a:r>
            <a:r>
              <a:rPr sz="3200" spc="-10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.</a:t>
            </a:r>
            <a:r>
              <a:rPr sz="3200" spc="-5" dirty="0">
                <a:latin typeface="Calibri"/>
                <a:cs typeface="Calibri"/>
              </a:rPr>
              <a:t> Thi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known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spc="-3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endParaRPr sz="3200">
              <a:solidFill>
                <a:srgbClr val="FF0000"/>
              </a:solidFill>
              <a:latin typeface="Calibri"/>
              <a:cs typeface="Calibri"/>
            </a:endParaRPr>
          </a:p>
          <a:p>
            <a:pPr marR="401320" algn="ctr">
              <a:lnSpc>
                <a:spcPts val="3454"/>
              </a:lnSpc>
            </a:pP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200" spc="-4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ese</a:t>
            </a:r>
            <a:r>
              <a:rPr sz="3200" spc="-3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spc="-4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on.</a:t>
            </a:r>
            <a:endParaRPr sz="320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962" y="114376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20979" y="236220"/>
                </a:moveTo>
                <a:lnTo>
                  <a:pt x="83819" y="236220"/>
                </a:lnTo>
                <a:lnTo>
                  <a:pt x="152400" y="304800"/>
                </a:lnTo>
                <a:lnTo>
                  <a:pt x="220979" y="236220"/>
                </a:lnTo>
                <a:close/>
              </a:path>
              <a:path w="304800" h="304800">
                <a:moveTo>
                  <a:pt x="186689" y="186689"/>
                </a:moveTo>
                <a:lnTo>
                  <a:pt x="118109" y="186689"/>
                </a:lnTo>
                <a:lnTo>
                  <a:pt x="118109" y="236220"/>
                </a:lnTo>
                <a:lnTo>
                  <a:pt x="186689" y="236220"/>
                </a:lnTo>
                <a:lnTo>
                  <a:pt x="186689" y="186689"/>
                </a:lnTo>
                <a:close/>
              </a:path>
              <a:path w="304800" h="304800">
                <a:moveTo>
                  <a:pt x="68579" y="83820"/>
                </a:moveTo>
                <a:lnTo>
                  <a:pt x="0" y="152400"/>
                </a:lnTo>
                <a:lnTo>
                  <a:pt x="68579" y="220979"/>
                </a:lnTo>
                <a:lnTo>
                  <a:pt x="68579" y="186689"/>
                </a:lnTo>
                <a:lnTo>
                  <a:pt x="270509" y="186689"/>
                </a:lnTo>
                <a:lnTo>
                  <a:pt x="304800" y="152400"/>
                </a:lnTo>
                <a:lnTo>
                  <a:pt x="270509" y="118110"/>
                </a:lnTo>
                <a:lnTo>
                  <a:pt x="68579" y="118110"/>
                </a:lnTo>
                <a:lnTo>
                  <a:pt x="68579" y="83820"/>
                </a:lnTo>
                <a:close/>
              </a:path>
              <a:path w="304800" h="304800">
                <a:moveTo>
                  <a:pt x="270509" y="186689"/>
                </a:moveTo>
                <a:lnTo>
                  <a:pt x="236219" y="186689"/>
                </a:lnTo>
                <a:lnTo>
                  <a:pt x="236219" y="220979"/>
                </a:lnTo>
                <a:lnTo>
                  <a:pt x="270509" y="186689"/>
                </a:lnTo>
                <a:close/>
              </a:path>
              <a:path w="304800" h="304800">
                <a:moveTo>
                  <a:pt x="186689" y="68579"/>
                </a:moveTo>
                <a:lnTo>
                  <a:pt x="118109" y="68579"/>
                </a:lnTo>
                <a:lnTo>
                  <a:pt x="118109" y="118110"/>
                </a:lnTo>
                <a:lnTo>
                  <a:pt x="186689" y="118110"/>
                </a:lnTo>
                <a:lnTo>
                  <a:pt x="186689" y="68579"/>
                </a:lnTo>
                <a:close/>
              </a:path>
              <a:path w="304800" h="304800">
                <a:moveTo>
                  <a:pt x="236219" y="83820"/>
                </a:moveTo>
                <a:lnTo>
                  <a:pt x="236219" y="118110"/>
                </a:lnTo>
                <a:lnTo>
                  <a:pt x="270509" y="118110"/>
                </a:lnTo>
                <a:lnTo>
                  <a:pt x="236219" y="83820"/>
                </a:lnTo>
                <a:close/>
              </a:path>
              <a:path w="304800" h="304800">
                <a:moveTo>
                  <a:pt x="152400" y="0"/>
                </a:moveTo>
                <a:lnTo>
                  <a:pt x="83819" y="68579"/>
                </a:lnTo>
                <a:lnTo>
                  <a:pt x="220979" y="68579"/>
                </a:lnTo>
                <a:lnTo>
                  <a:pt x="1524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962" y="114376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52400"/>
                </a:moveTo>
                <a:lnTo>
                  <a:pt x="236219" y="83820"/>
                </a:lnTo>
                <a:lnTo>
                  <a:pt x="236219" y="118110"/>
                </a:lnTo>
                <a:lnTo>
                  <a:pt x="186689" y="118110"/>
                </a:lnTo>
                <a:lnTo>
                  <a:pt x="186689" y="68579"/>
                </a:lnTo>
                <a:lnTo>
                  <a:pt x="220979" y="68579"/>
                </a:lnTo>
                <a:lnTo>
                  <a:pt x="152400" y="0"/>
                </a:lnTo>
                <a:lnTo>
                  <a:pt x="83819" y="68579"/>
                </a:lnTo>
                <a:lnTo>
                  <a:pt x="118109" y="68579"/>
                </a:lnTo>
                <a:lnTo>
                  <a:pt x="118109" y="118110"/>
                </a:lnTo>
                <a:lnTo>
                  <a:pt x="68579" y="118110"/>
                </a:lnTo>
                <a:lnTo>
                  <a:pt x="68579" y="83820"/>
                </a:lnTo>
                <a:lnTo>
                  <a:pt x="0" y="152400"/>
                </a:lnTo>
                <a:lnTo>
                  <a:pt x="68579" y="220979"/>
                </a:lnTo>
                <a:lnTo>
                  <a:pt x="68579" y="186689"/>
                </a:lnTo>
                <a:lnTo>
                  <a:pt x="118109" y="186689"/>
                </a:lnTo>
                <a:lnTo>
                  <a:pt x="118109" y="236220"/>
                </a:lnTo>
                <a:lnTo>
                  <a:pt x="83819" y="236220"/>
                </a:lnTo>
                <a:lnTo>
                  <a:pt x="152400" y="304800"/>
                </a:lnTo>
                <a:lnTo>
                  <a:pt x="220979" y="236220"/>
                </a:lnTo>
                <a:lnTo>
                  <a:pt x="186689" y="236220"/>
                </a:lnTo>
                <a:lnTo>
                  <a:pt x="186689" y="186689"/>
                </a:lnTo>
                <a:lnTo>
                  <a:pt x="236219" y="186689"/>
                </a:lnTo>
                <a:lnTo>
                  <a:pt x="236219" y="220979"/>
                </a:lnTo>
                <a:lnTo>
                  <a:pt x="304800" y="1524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20361" y="266776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609600" y="152400"/>
                </a:moveTo>
                <a:lnTo>
                  <a:pt x="0" y="152400"/>
                </a:lnTo>
                <a:lnTo>
                  <a:pt x="304800" y="304800"/>
                </a:lnTo>
                <a:lnTo>
                  <a:pt x="609600" y="152400"/>
                </a:lnTo>
                <a:close/>
              </a:path>
              <a:path w="609600" h="304800">
                <a:moveTo>
                  <a:pt x="457200" y="0"/>
                </a:moveTo>
                <a:lnTo>
                  <a:pt x="152400" y="0"/>
                </a:lnTo>
                <a:lnTo>
                  <a:pt x="152400" y="152400"/>
                </a:lnTo>
                <a:lnTo>
                  <a:pt x="457200" y="152400"/>
                </a:lnTo>
                <a:lnTo>
                  <a:pt x="4572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20361" y="2667761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457200" y="0"/>
                </a:lnTo>
                <a:lnTo>
                  <a:pt x="457200" y="152400"/>
                </a:lnTo>
                <a:lnTo>
                  <a:pt x="609600" y="152400"/>
                </a:lnTo>
                <a:lnTo>
                  <a:pt x="304800" y="304800"/>
                </a:lnTo>
                <a:lnTo>
                  <a:pt x="0" y="1524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20361" y="4039361"/>
            <a:ext cx="685800" cy="304800"/>
          </a:xfrm>
          <a:custGeom>
            <a:avLst/>
            <a:gdLst/>
            <a:ahLst/>
            <a:cxnLst/>
            <a:rect l="l" t="t" r="r" b="b"/>
            <a:pathLst>
              <a:path w="685800" h="304800">
                <a:moveTo>
                  <a:pt x="685800" y="152400"/>
                </a:moveTo>
                <a:lnTo>
                  <a:pt x="0" y="152400"/>
                </a:lnTo>
                <a:lnTo>
                  <a:pt x="342900" y="304800"/>
                </a:lnTo>
                <a:lnTo>
                  <a:pt x="685800" y="152400"/>
                </a:lnTo>
                <a:close/>
              </a:path>
              <a:path w="685800" h="304800">
                <a:moveTo>
                  <a:pt x="514350" y="0"/>
                </a:moveTo>
                <a:lnTo>
                  <a:pt x="171450" y="0"/>
                </a:lnTo>
                <a:lnTo>
                  <a:pt x="171450" y="152400"/>
                </a:lnTo>
                <a:lnTo>
                  <a:pt x="514350" y="152400"/>
                </a:lnTo>
                <a:lnTo>
                  <a:pt x="51435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20361" y="4039361"/>
            <a:ext cx="685800" cy="304800"/>
          </a:xfrm>
          <a:custGeom>
            <a:avLst/>
            <a:gdLst/>
            <a:ahLst/>
            <a:cxnLst/>
            <a:rect l="l" t="t" r="r" b="b"/>
            <a:pathLst>
              <a:path w="685800" h="304800">
                <a:moveTo>
                  <a:pt x="0" y="152400"/>
                </a:moveTo>
                <a:lnTo>
                  <a:pt x="171450" y="152400"/>
                </a:lnTo>
                <a:lnTo>
                  <a:pt x="171450" y="0"/>
                </a:lnTo>
                <a:lnTo>
                  <a:pt x="514350" y="0"/>
                </a:lnTo>
                <a:lnTo>
                  <a:pt x="514350" y="152400"/>
                </a:lnTo>
                <a:lnTo>
                  <a:pt x="685800" y="152400"/>
                </a:lnTo>
                <a:lnTo>
                  <a:pt x="342900" y="304800"/>
                </a:lnTo>
                <a:lnTo>
                  <a:pt x="0" y="1524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962" y="304876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20979" y="236220"/>
                </a:moveTo>
                <a:lnTo>
                  <a:pt x="83819" y="236220"/>
                </a:lnTo>
                <a:lnTo>
                  <a:pt x="152400" y="304800"/>
                </a:lnTo>
                <a:lnTo>
                  <a:pt x="220979" y="236220"/>
                </a:lnTo>
                <a:close/>
              </a:path>
              <a:path w="304800" h="304800">
                <a:moveTo>
                  <a:pt x="186689" y="186689"/>
                </a:moveTo>
                <a:lnTo>
                  <a:pt x="118109" y="186689"/>
                </a:lnTo>
                <a:lnTo>
                  <a:pt x="118109" y="236220"/>
                </a:lnTo>
                <a:lnTo>
                  <a:pt x="186689" y="236220"/>
                </a:lnTo>
                <a:lnTo>
                  <a:pt x="186689" y="186689"/>
                </a:lnTo>
                <a:close/>
              </a:path>
              <a:path w="304800" h="304800">
                <a:moveTo>
                  <a:pt x="68579" y="83820"/>
                </a:moveTo>
                <a:lnTo>
                  <a:pt x="0" y="152400"/>
                </a:lnTo>
                <a:lnTo>
                  <a:pt x="68579" y="220979"/>
                </a:lnTo>
                <a:lnTo>
                  <a:pt x="68579" y="186689"/>
                </a:lnTo>
                <a:lnTo>
                  <a:pt x="270509" y="186689"/>
                </a:lnTo>
                <a:lnTo>
                  <a:pt x="304800" y="152400"/>
                </a:lnTo>
                <a:lnTo>
                  <a:pt x="270509" y="118110"/>
                </a:lnTo>
                <a:lnTo>
                  <a:pt x="68579" y="118110"/>
                </a:lnTo>
                <a:lnTo>
                  <a:pt x="68579" y="83820"/>
                </a:lnTo>
                <a:close/>
              </a:path>
              <a:path w="304800" h="304800">
                <a:moveTo>
                  <a:pt x="270509" y="186689"/>
                </a:moveTo>
                <a:lnTo>
                  <a:pt x="236219" y="186689"/>
                </a:lnTo>
                <a:lnTo>
                  <a:pt x="236219" y="220979"/>
                </a:lnTo>
                <a:lnTo>
                  <a:pt x="270509" y="186689"/>
                </a:lnTo>
                <a:close/>
              </a:path>
              <a:path w="304800" h="304800">
                <a:moveTo>
                  <a:pt x="186689" y="68579"/>
                </a:moveTo>
                <a:lnTo>
                  <a:pt x="118109" y="68579"/>
                </a:lnTo>
                <a:lnTo>
                  <a:pt x="118109" y="118110"/>
                </a:lnTo>
                <a:lnTo>
                  <a:pt x="186689" y="118110"/>
                </a:lnTo>
                <a:lnTo>
                  <a:pt x="186689" y="68579"/>
                </a:lnTo>
                <a:close/>
              </a:path>
              <a:path w="304800" h="304800">
                <a:moveTo>
                  <a:pt x="236219" y="83820"/>
                </a:moveTo>
                <a:lnTo>
                  <a:pt x="236219" y="118110"/>
                </a:lnTo>
                <a:lnTo>
                  <a:pt x="270509" y="118110"/>
                </a:lnTo>
                <a:lnTo>
                  <a:pt x="236219" y="83820"/>
                </a:lnTo>
                <a:close/>
              </a:path>
              <a:path w="304800" h="304800">
                <a:moveTo>
                  <a:pt x="152400" y="0"/>
                </a:moveTo>
                <a:lnTo>
                  <a:pt x="83819" y="68579"/>
                </a:lnTo>
                <a:lnTo>
                  <a:pt x="220979" y="68579"/>
                </a:lnTo>
                <a:lnTo>
                  <a:pt x="1524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962" y="304876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68579" y="83820"/>
                </a:lnTo>
                <a:lnTo>
                  <a:pt x="68579" y="118110"/>
                </a:lnTo>
                <a:lnTo>
                  <a:pt x="118109" y="118110"/>
                </a:lnTo>
                <a:lnTo>
                  <a:pt x="118109" y="68579"/>
                </a:lnTo>
                <a:lnTo>
                  <a:pt x="83819" y="68579"/>
                </a:lnTo>
                <a:lnTo>
                  <a:pt x="152400" y="0"/>
                </a:lnTo>
                <a:lnTo>
                  <a:pt x="220979" y="68579"/>
                </a:lnTo>
                <a:lnTo>
                  <a:pt x="186689" y="68579"/>
                </a:lnTo>
                <a:lnTo>
                  <a:pt x="186689" y="118110"/>
                </a:lnTo>
                <a:lnTo>
                  <a:pt x="236219" y="118110"/>
                </a:lnTo>
                <a:lnTo>
                  <a:pt x="236219" y="83820"/>
                </a:lnTo>
                <a:lnTo>
                  <a:pt x="304800" y="152400"/>
                </a:lnTo>
                <a:lnTo>
                  <a:pt x="236219" y="220979"/>
                </a:lnTo>
                <a:lnTo>
                  <a:pt x="236219" y="186689"/>
                </a:lnTo>
                <a:lnTo>
                  <a:pt x="186689" y="186689"/>
                </a:lnTo>
                <a:lnTo>
                  <a:pt x="186689" y="236220"/>
                </a:lnTo>
                <a:lnTo>
                  <a:pt x="220979" y="236220"/>
                </a:lnTo>
                <a:lnTo>
                  <a:pt x="152400" y="304800"/>
                </a:lnTo>
                <a:lnTo>
                  <a:pt x="83819" y="236220"/>
                </a:lnTo>
                <a:lnTo>
                  <a:pt x="118109" y="236220"/>
                </a:lnTo>
                <a:lnTo>
                  <a:pt x="118109" y="186689"/>
                </a:lnTo>
                <a:lnTo>
                  <a:pt x="68579" y="186689"/>
                </a:lnTo>
                <a:lnTo>
                  <a:pt x="68579" y="220979"/>
                </a:lnTo>
                <a:lnTo>
                  <a:pt x="0" y="1524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962" y="449656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20979" y="236219"/>
                </a:moveTo>
                <a:lnTo>
                  <a:pt x="83819" y="236219"/>
                </a:lnTo>
                <a:lnTo>
                  <a:pt x="152400" y="304800"/>
                </a:lnTo>
                <a:lnTo>
                  <a:pt x="220979" y="236219"/>
                </a:lnTo>
                <a:close/>
              </a:path>
              <a:path w="304800" h="304800">
                <a:moveTo>
                  <a:pt x="186689" y="186689"/>
                </a:moveTo>
                <a:lnTo>
                  <a:pt x="118109" y="186689"/>
                </a:lnTo>
                <a:lnTo>
                  <a:pt x="118109" y="236219"/>
                </a:lnTo>
                <a:lnTo>
                  <a:pt x="186689" y="236219"/>
                </a:lnTo>
                <a:lnTo>
                  <a:pt x="186689" y="186689"/>
                </a:lnTo>
                <a:close/>
              </a:path>
              <a:path w="304800" h="304800">
                <a:moveTo>
                  <a:pt x="68579" y="83819"/>
                </a:moveTo>
                <a:lnTo>
                  <a:pt x="0" y="152400"/>
                </a:lnTo>
                <a:lnTo>
                  <a:pt x="68579" y="220980"/>
                </a:lnTo>
                <a:lnTo>
                  <a:pt x="68579" y="186689"/>
                </a:lnTo>
                <a:lnTo>
                  <a:pt x="270510" y="186689"/>
                </a:lnTo>
                <a:lnTo>
                  <a:pt x="304800" y="152400"/>
                </a:lnTo>
                <a:lnTo>
                  <a:pt x="270510" y="118110"/>
                </a:lnTo>
                <a:lnTo>
                  <a:pt x="68579" y="118110"/>
                </a:lnTo>
                <a:lnTo>
                  <a:pt x="68579" y="83819"/>
                </a:lnTo>
                <a:close/>
              </a:path>
              <a:path w="304800" h="304800">
                <a:moveTo>
                  <a:pt x="270510" y="186689"/>
                </a:moveTo>
                <a:lnTo>
                  <a:pt x="236219" y="186689"/>
                </a:lnTo>
                <a:lnTo>
                  <a:pt x="236219" y="220980"/>
                </a:lnTo>
                <a:lnTo>
                  <a:pt x="270510" y="186689"/>
                </a:lnTo>
                <a:close/>
              </a:path>
              <a:path w="304800" h="304800">
                <a:moveTo>
                  <a:pt x="186689" y="68580"/>
                </a:moveTo>
                <a:lnTo>
                  <a:pt x="118109" y="68580"/>
                </a:lnTo>
                <a:lnTo>
                  <a:pt x="118109" y="118110"/>
                </a:lnTo>
                <a:lnTo>
                  <a:pt x="186689" y="118110"/>
                </a:lnTo>
                <a:lnTo>
                  <a:pt x="186689" y="68580"/>
                </a:lnTo>
                <a:close/>
              </a:path>
              <a:path w="304800" h="304800">
                <a:moveTo>
                  <a:pt x="236219" y="83819"/>
                </a:moveTo>
                <a:lnTo>
                  <a:pt x="236219" y="118110"/>
                </a:lnTo>
                <a:lnTo>
                  <a:pt x="270510" y="118110"/>
                </a:lnTo>
                <a:lnTo>
                  <a:pt x="236219" y="83819"/>
                </a:lnTo>
                <a:close/>
              </a:path>
              <a:path w="304800" h="304800">
                <a:moveTo>
                  <a:pt x="152400" y="0"/>
                </a:moveTo>
                <a:lnTo>
                  <a:pt x="83819" y="68580"/>
                </a:lnTo>
                <a:lnTo>
                  <a:pt x="220979" y="68580"/>
                </a:lnTo>
                <a:lnTo>
                  <a:pt x="1524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7962" y="449656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152400"/>
                </a:moveTo>
                <a:lnTo>
                  <a:pt x="68579" y="83819"/>
                </a:lnTo>
                <a:lnTo>
                  <a:pt x="68579" y="118110"/>
                </a:lnTo>
                <a:lnTo>
                  <a:pt x="118109" y="118110"/>
                </a:lnTo>
                <a:lnTo>
                  <a:pt x="118109" y="68580"/>
                </a:lnTo>
                <a:lnTo>
                  <a:pt x="83819" y="68580"/>
                </a:lnTo>
                <a:lnTo>
                  <a:pt x="152400" y="0"/>
                </a:lnTo>
                <a:lnTo>
                  <a:pt x="220979" y="68580"/>
                </a:lnTo>
                <a:lnTo>
                  <a:pt x="186689" y="68580"/>
                </a:lnTo>
                <a:lnTo>
                  <a:pt x="186689" y="118110"/>
                </a:lnTo>
                <a:lnTo>
                  <a:pt x="236219" y="118110"/>
                </a:lnTo>
                <a:lnTo>
                  <a:pt x="236219" y="83819"/>
                </a:lnTo>
                <a:lnTo>
                  <a:pt x="304800" y="152400"/>
                </a:lnTo>
                <a:lnTo>
                  <a:pt x="236219" y="220980"/>
                </a:lnTo>
                <a:lnTo>
                  <a:pt x="236219" y="186689"/>
                </a:lnTo>
                <a:lnTo>
                  <a:pt x="186689" y="186689"/>
                </a:lnTo>
                <a:lnTo>
                  <a:pt x="186689" y="236219"/>
                </a:lnTo>
                <a:lnTo>
                  <a:pt x="220979" y="236219"/>
                </a:lnTo>
                <a:lnTo>
                  <a:pt x="152400" y="304800"/>
                </a:lnTo>
                <a:lnTo>
                  <a:pt x="83819" y="236219"/>
                </a:lnTo>
                <a:lnTo>
                  <a:pt x="118109" y="236219"/>
                </a:lnTo>
                <a:lnTo>
                  <a:pt x="118109" y="186689"/>
                </a:lnTo>
                <a:lnTo>
                  <a:pt x="68579" y="186689"/>
                </a:lnTo>
                <a:lnTo>
                  <a:pt x="68579" y="220980"/>
                </a:lnTo>
                <a:lnTo>
                  <a:pt x="0" y="1524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0766" y="644779"/>
            <a:ext cx="297878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u="heavy" spc="-5" dirty="0">
                <a:solidFill>
                  <a:srgbClr val="FF0000"/>
                </a:solidFill>
                <a:latin typeface="Calibri"/>
                <a:cs typeface="Calibri"/>
              </a:rPr>
              <a:t>MHC molecules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34655"/>
            <a:ext cx="7720330" cy="36317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Major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Hi</a:t>
            </a:r>
            <a:r>
              <a:rPr sz="2400" spc="-25" dirty="0">
                <a:latin typeface="Calibri"/>
                <a:cs typeface="Calibri"/>
              </a:rPr>
              <a:t>st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omp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tibility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Compl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90"/>
              </a:spcBef>
              <a:tabLst>
                <a:tab pos="756920" algn="l"/>
              </a:tabLst>
            </a:pPr>
            <a:r>
              <a:rPr lang="en-US" sz="2400" spc="-5" dirty="0" smtClean="0">
                <a:latin typeface="Calibri"/>
                <a:cs typeface="Calibri"/>
              </a:rPr>
              <a:t>--</a:t>
            </a:r>
            <a:r>
              <a:rPr sz="2400" spc="-5" smtClean="0">
                <a:latin typeface="Calibri"/>
                <a:cs typeface="Calibri"/>
              </a:rPr>
              <a:t>Clu</a:t>
            </a:r>
            <a:r>
              <a:rPr sz="2400" spc="-25" smtClean="0">
                <a:latin typeface="Calibri"/>
                <a:cs typeface="Calibri"/>
              </a:rPr>
              <a:t>s</a:t>
            </a:r>
            <a:r>
              <a:rPr sz="2400" spc="-35" smtClean="0">
                <a:latin typeface="Calibri"/>
                <a:cs typeface="Calibri"/>
              </a:rPr>
              <a:t>t</a:t>
            </a:r>
            <a:r>
              <a:rPr sz="2400" spc="-15" smtClean="0">
                <a:latin typeface="Calibri"/>
                <a:cs typeface="Calibri"/>
              </a:rPr>
              <a:t>er</a:t>
            </a:r>
            <a:r>
              <a:rPr sz="2400" spc="-25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 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oun</a:t>
            </a:r>
            <a:r>
              <a:rPr sz="2400" dirty="0">
                <a:latin typeface="Calibri"/>
                <a:cs typeface="Calibri"/>
              </a:rPr>
              <a:t>d 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all</a:t>
            </a:r>
            <a:r>
              <a:rPr sz="2400" spc="-10">
                <a:latin typeface="Calibri"/>
                <a:cs typeface="Calibri"/>
              </a:rPr>
              <a:t> </a:t>
            </a:r>
            <a:r>
              <a:rPr sz="2400" spc="-20" smtClean="0">
                <a:latin typeface="Calibri"/>
                <a:cs typeface="Calibri"/>
              </a:rPr>
              <a:t>mam</a:t>
            </a:r>
            <a:r>
              <a:rPr sz="2400" spc="-15" smtClean="0">
                <a:latin typeface="Calibri"/>
                <a:cs typeface="Calibri"/>
              </a:rPr>
              <a:t>m</a:t>
            </a:r>
            <a:r>
              <a:rPr sz="2400" smtClean="0">
                <a:latin typeface="Calibri"/>
                <a:cs typeface="Calibri"/>
              </a:rPr>
              <a:t>als</a:t>
            </a:r>
            <a:endParaRPr lang="en-US" sz="2400" dirty="0" smtClean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90"/>
              </a:spcBef>
              <a:tabLst>
                <a:tab pos="756920" algn="l"/>
              </a:tabLst>
            </a:pPr>
            <a:r>
              <a:rPr lang="en-US" sz="2400" dirty="0" smtClean="0">
                <a:latin typeface="Calibri"/>
                <a:cs typeface="Calibri"/>
              </a:rPr>
              <a:t>--</a:t>
            </a:r>
            <a:r>
              <a:rPr sz="2400" smtClean="0">
                <a:latin typeface="Calibri"/>
                <a:cs typeface="Calibri"/>
              </a:rPr>
              <a:t>Its</a:t>
            </a:r>
            <a:r>
              <a:rPr sz="2400" spc="-1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oduct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</a:t>
            </a:r>
            <a:r>
              <a:rPr sz="2400" spc="-45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ol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discrimin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self/no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-self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85"/>
              </a:spcBef>
              <a:tabLst>
                <a:tab pos="756920" algn="l"/>
              </a:tabLst>
            </a:pPr>
            <a:r>
              <a:rPr lang="en-US" sz="2400" spc="-70" dirty="0" smtClean="0">
                <a:latin typeface="Calibri"/>
                <a:cs typeface="Calibri"/>
              </a:rPr>
              <a:t>--</a:t>
            </a:r>
            <a:r>
              <a:rPr sz="2400" spc="-70" smtClean="0">
                <a:latin typeface="Calibri"/>
                <a:cs typeface="Calibri"/>
              </a:rPr>
              <a:t>P</a:t>
            </a:r>
            <a:r>
              <a:rPr sz="2400" spc="-10" smtClean="0">
                <a:latin typeface="Calibri"/>
                <a:cs typeface="Calibri"/>
              </a:rPr>
              <a:t>artic</a:t>
            </a:r>
            <a:r>
              <a:rPr sz="2400" smtClean="0">
                <a:latin typeface="Calibri"/>
                <a:cs typeface="Calibri"/>
              </a:rPr>
              <a:t>ipa</a:t>
            </a:r>
            <a:r>
              <a:rPr lang="en-US" sz="2400" spc="-30" dirty="0" err="1" smtClean="0">
                <a:latin typeface="Calibri"/>
                <a:cs typeface="Calibri"/>
              </a:rPr>
              <a:t>te</a:t>
            </a:r>
            <a:r>
              <a:rPr sz="2400" spc="-3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b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th </a:t>
            </a:r>
            <a:r>
              <a:rPr sz="2400" spc="-5" dirty="0">
                <a:latin typeface="Calibri"/>
                <a:cs typeface="Calibri"/>
              </a:rPr>
              <a:t>humo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ll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di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ed </a:t>
            </a:r>
            <a:r>
              <a:rPr sz="2400" dirty="0">
                <a:latin typeface="Calibri"/>
                <a:cs typeface="Calibri"/>
              </a:rPr>
              <a:t>im</a:t>
            </a:r>
            <a:r>
              <a:rPr sz="2400" spc="5" dirty="0">
                <a:latin typeface="Calibri"/>
                <a:cs typeface="Calibri"/>
              </a:rPr>
              <a:t>m</a:t>
            </a:r>
            <a:r>
              <a:rPr sz="2400" spc="-5" dirty="0">
                <a:latin typeface="Calibri"/>
                <a:cs typeface="Calibri"/>
              </a:rPr>
              <a:t>unity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tabLst>
                <a:tab pos="356235" algn="l"/>
              </a:tabLst>
            </a:pPr>
            <a:r>
              <a:rPr lang="en-US" sz="2400" dirty="0" smtClean="0">
                <a:latin typeface="Calibri"/>
                <a:cs typeface="Calibri"/>
              </a:rPr>
              <a:t>       --</a:t>
            </a:r>
            <a:r>
              <a:rPr sz="2400" smtClean="0">
                <a:latin typeface="Calibri"/>
                <a:cs typeface="Calibri"/>
              </a:rPr>
              <a:t>Act</a:t>
            </a:r>
            <a:r>
              <a:rPr sz="2400" spc="-3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 a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5" dirty="0">
                <a:latin typeface="Calibri"/>
                <a:cs typeface="Calibri"/>
              </a:rPr>
              <a:t> 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ese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ting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tructu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6235" algn="l"/>
              </a:tabLst>
            </a:pPr>
            <a:r>
              <a:rPr sz="2400" spc="-70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olymorphi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(</a:t>
            </a:r>
            <a:r>
              <a:rPr sz="2400" spc="-45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eneti</a:t>
            </a:r>
            <a:r>
              <a:rPr sz="2400" spc="-4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ally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se</a:t>
            </a:r>
            <a:r>
              <a:rPr sz="2400" spc="-10">
                <a:latin typeface="Calibri"/>
                <a:cs typeface="Calibri"/>
              </a:rPr>
              <a:t>)</a:t>
            </a:r>
            <a:r>
              <a:rPr sz="2400">
                <a:latin typeface="Calibri"/>
                <a:cs typeface="Calibri"/>
              </a:rPr>
              <a:t> </a:t>
            </a:r>
            <a:r>
              <a:rPr sz="2400" spc="-10" smtClean="0">
                <a:latin typeface="Calibri"/>
                <a:cs typeface="Calibri"/>
              </a:rPr>
              <a:t>gl</a:t>
            </a:r>
            <a:r>
              <a:rPr sz="2400" spc="-45" smtClean="0">
                <a:latin typeface="Calibri"/>
                <a:cs typeface="Calibri"/>
              </a:rPr>
              <a:t>y</a:t>
            </a:r>
            <a:r>
              <a:rPr sz="2400" spc="-35" smtClean="0">
                <a:latin typeface="Calibri"/>
                <a:cs typeface="Calibri"/>
              </a:rPr>
              <a:t>c</a:t>
            </a:r>
            <a:r>
              <a:rPr sz="2400" spc="-5" smtClean="0">
                <a:latin typeface="Calibri"/>
                <a:cs typeface="Calibri"/>
              </a:rPr>
              <a:t>op</a:t>
            </a:r>
            <a:r>
              <a:rPr sz="2400" spc="-40" smtClean="0">
                <a:latin typeface="Calibri"/>
                <a:cs typeface="Calibri"/>
              </a:rPr>
              <a:t>r</a:t>
            </a:r>
            <a:r>
              <a:rPr sz="2400" spc="-5" smtClean="0">
                <a:latin typeface="Calibri"/>
                <a:cs typeface="Calibri"/>
              </a:rPr>
              <a:t>o</a:t>
            </a:r>
            <a:r>
              <a:rPr sz="2400" spc="-30" smtClean="0">
                <a:latin typeface="Calibri"/>
                <a:cs typeface="Calibri"/>
              </a:rPr>
              <a:t>t</a:t>
            </a:r>
            <a:r>
              <a:rPr sz="2400" smtClean="0">
                <a:latin typeface="Calibri"/>
                <a:cs typeface="Calibri"/>
              </a:rPr>
              <a:t>eins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Allel</a:t>
            </a:r>
            <a:r>
              <a:rPr sz="2400" spc="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5">
                <a:latin typeface="Calibri"/>
                <a:cs typeface="Calibri"/>
              </a:rPr>
              <a:t>c</a:t>
            </a:r>
            <a:r>
              <a:rPr sz="2400" spc="-5">
                <a:latin typeface="Calibri"/>
                <a:cs typeface="Calibri"/>
              </a:rPr>
              <a:t>o</a:t>
            </a:r>
            <a:r>
              <a:rPr sz="2400">
                <a:latin typeface="Calibri"/>
                <a:cs typeface="Calibri"/>
              </a:rPr>
              <a:t>-</a:t>
            </a:r>
            <a:r>
              <a:rPr sz="2400" spc="-5">
                <a:latin typeface="Calibri"/>
                <a:cs typeface="Calibri"/>
              </a:rPr>
              <a:t>domina</a:t>
            </a:r>
            <a:r>
              <a:rPr sz="2400" spc="-25">
                <a:latin typeface="Calibri"/>
                <a:cs typeface="Calibri"/>
              </a:rPr>
              <a:t>n</a:t>
            </a:r>
            <a:r>
              <a:rPr sz="2400">
                <a:latin typeface="Calibri"/>
                <a:cs typeface="Calibri"/>
              </a:rPr>
              <a:t>tly</a:t>
            </a:r>
            <a:r>
              <a:rPr sz="2400" spc="-10">
                <a:latin typeface="Calibri"/>
                <a:cs typeface="Calibri"/>
              </a:rPr>
              <a:t> </a:t>
            </a:r>
            <a:r>
              <a:rPr sz="2400" spc="-50" smtClean="0">
                <a:latin typeface="Calibri"/>
                <a:cs typeface="Calibri"/>
              </a:rPr>
              <a:t>e</a:t>
            </a:r>
            <a:r>
              <a:rPr sz="2400" spc="-5" smtClean="0">
                <a:latin typeface="Calibri"/>
                <a:cs typeface="Calibri"/>
              </a:rPr>
              <a:t>xp</a:t>
            </a:r>
            <a:r>
              <a:rPr sz="2400" spc="-30" smtClean="0">
                <a:latin typeface="Calibri"/>
                <a:cs typeface="Calibri"/>
              </a:rPr>
              <a:t>r</a:t>
            </a:r>
            <a:r>
              <a:rPr sz="2400" spc="-15" smtClean="0">
                <a:latin typeface="Calibri"/>
                <a:cs typeface="Calibri"/>
              </a:rPr>
              <a:t>essed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Human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omosom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 6</a:t>
            </a:r>
            <a:r>
              <a:rPr sz="2400" dirty="0">
                <a:latin typeface="Calibri"/>
                <a:cs typeface="Calibri"/>
              </a:rPr>
              <a:t> &amp;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-60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H</a:t>
            </a:r>
            <a:r>
              <a:rPr sz="2400" spc="-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omp</a:t>
            </a:r>
            <a:r>
              <a:rPr sz="2400" spc="5" dirty="0">
                <a:latin typeface="Calibri"/>
                <a:cs typeface="Calibri"/>
              </a:rPr>
              <a:t>l</a:t>
            </a:r>
            <a:r>
              <a:rPr sz="2400" spc="-4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Mice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omo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om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17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H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spc="-15" dirty="0">
                <a:latin typeface="Calibri"/>
                <a:cs typeface="Calibri"/>
              </a:rPr>
              <a:t>2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ompl</a:t>
            </a:r>
            <a:r>
              <a:rPr sz="2400" spc="-3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590800" y="803905"/>
            <a:ext cx="6483350" cy="6435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/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-Cl</a:t>
            </a:r>
            <a:r>
              <a:rPr lang="en-US" sz="2400" spc="5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MHC</a:t>
            </a:r>
            <a:r>
              <a:rPr lang="en-US" sz="24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24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oun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 in almo</a:t>
            </a:r>
            <a:r>
              <a:rPr lang="en-US" sz="2400" spc="-3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spc="-1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sz="24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nucl</a:t>
            </a:r>
            <a:r>
              <a:rPr lang="en-US" sz="2400" spc="1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spc="-25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spc="-35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spc="-15" dirty="0" smtClean="0">
                <a:latin typeface="Times New Roman" pitchFamily="18" charset="0"/>
                <a:cs typeface="Times New Roman" pitchFamily="18" charset="0"/>
              </a:rPr>
              <a:t>ed c</a:t>
            </a:r>
            <a:r>
              <a:rPr lang="en-US" sz="2400" spc="-1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ll.</a:t>
            </a:r>
          </a:p>
          <a:p>
            <a:pPr marL="24765">
              <a:lnSpc>
                <a:spcPct val="100000"/>
              </a:lnSpc>
            </a:pPr>
            <a:r>
              <a:rPr lang="en-US" sz="2400" spc="-15" dirty="0" smtClean="0">
                <a:latin typeface="Times New Roman" pitchFamily="18" charset="0"/>
                <a:cs typeface="Times New Roman" pitchFamily="18" charset="0"/>
              </a:rPr>
              <a:t>-P</a:t>
            </a:r>
            <a:r>
              <a:rPr lang="en-US" sz="2400" spc="-5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spc="-15" dirty="0" smtClean="0">
                <a:latin typeface="Times New Roman" pitchFamily="18" charset="0"/>
                <a:cs typeface="Times New Roman" pitchFamily="18" charset="0"/>
              </a:rPr>
              <a:t>ese</a:t>
            </a:r>
            <a:r>
              <a:rPr lang="en-US" sz="2400" spc="-25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 endo</a:t>
            </a:r>
            <a:r>
              <a:rPr lang="en-US" sz="2400" spc="-4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enous a</a:t>
            </a:r>
            <a:r>
              <a:rPr lang="en-US" sz="2400" spc="-25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400" spc="-25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 in the cell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cytosol</a:t>
            </a:r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4765">
              <a:lnSpc>
                <a:spcPct val="100000"/>
              </a:lnSpc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u="sng" spc="-15" dirty="0" smtClean="0">
                <a:latin typeface="Times New Roman" pitchFamily="18" charset="0"/>
                <a:cs typeface="Times New Roman" pitchFamily="18" charset="0"/>
              </a:rPr>
              <a:t>Structu</a:t>
            </a:r>
            <a:r>
              <a:rPr lang="en-US" sz="2400" u="sng" spc="-45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u="sng" spc="-15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u="sng" spc="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spc="-15" dirty="0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2400" u="sng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spc="-20" dirty="0" smtClean="0">
                <a:latin typeface="Times New Roman" pitchFamily="18" charset="0"/>
                <a:cs typeface="Times New Roman" pitchFamily="18" charset="0"/>
              </a:rPr>
              <a:t>MHC</a:t>
            </a:r>
            <a:r>
              <a:rPr lang="en-US" sz="2400" u="sng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spc="-20" dirty="0" smtClean="0">
                <a:latin typeface="Times New Roman" pitchFamily="18" charset="0"/>
                <a:cs typeface="Times New Roman" pitchFamily="18" charset="0"/>
              </a:rPr>
              <a:t>clas</a:t>
            </a:r>
            <a:r>
              <a:rPr lang="en-US" sz="2400" u="sng" spc="-15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u="sng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spc="-1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u="sng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spc="-20" dirty="0" smtClean="0">
                <a:latin typeface="Times New Roman" pitchFamily="18" charset="0"/>
                <a:cs typeface="Times New Roman" pitchFamily="18" charset="0"/>
              </a:rPr>
              <a:t>molecules</a:t>
            </a:r>
            <a:endParaRPr lang="en-US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4765">
              <a:lnSpc>
                <a:spcPct val="1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2400" spc="-1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class I </a:t>
            </a:r>
            <a:r>
              <a:rPr sz="2400" spc="-10" smtClean="0">
                <a:latin typeface="Times New Roman" pitchFamily="18" charset="0"/>
                <a:cs typeface="Times New Roman" pitchFamily="18" charset="0"/>
              </a:rPr>
              <a:t>en</a:t>
            </a:r>
            <a:r>
              <a:rPr sz="2400" spc="-3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2400" spc="-5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ed</a:t>
            </a:r>
            <a:r>
              <a:rPr sz="2400" spc="3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spc="30" dirty="0" smtClean="0">
              <a:latin typeface="Times New Roman" pitchFamily="18" charset="0"/>
              <a:cs typeface="Times New Roman" pitchFamily="18" charset="0"/>
            </a:endParaRPr>
          </a:p>
          <a:p>
            <a:pPr marL="24765">
              <a:lnSpc>
                <a:spcPct val="100000"/>
              </a:lnSpc>
            </a:pPr>
            <a:r>
              <a:rPr lang="en-US" sz="2400" spc="3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A]</a:t>
            </a:r>
            <a:r>
              <a:rPr lang="el-GR" sz="2400" spc="3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sz="2400" spc="-2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sz="2400" spc="-5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spc="15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f</a:t>
            </a:r>
            <a:r>
              <a:rPr sz="2400" spc="1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smtClean="0">
                <a:latin typeface="Times New Roman" pitchFamily="18" charset="0"/>
                <a:cs typeface="Times New Roman" pitchFamily="18" charset="0"/>
              </a:rPr>
              <a:t>43k</a:t>
            </a:r>
            <a:r>
              <a:rPr sz="2400" spc="-25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lvl="0" indent="-34290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 Chain Made Up Of 3 Domains (α1, α2 and α3) </a:t>
            </a:r>
            <a:endParaRPr lang="en-US" dirty="0" smtClean="0"/>
          </a:p>
          <a:p>
            <a:pPr marL="342900" lvl="0" indent="-34290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- α1 And α2 Form Peptide Binding Cleft that fits peptide of about 8-10 a/a long</a:t>
            </a:r>
            <a:endParaRPr lang="en-US" dirty="0" smtClean="0"/>
          </a:p>
          <a:p>
            <a:pPr marL="24765">
              <a:lnSpc>
                <a:spcPct val="1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2400" spc="-2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2400" spc="-5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spc="1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ancho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ed</a:t>
            </a:r>
            <a:r>
              <a:rPr sz="24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>
                <a:latin typeface="Times New Roman" pitchFamily="18" charset="0"/>
                <a:cs typeface="Times New Roman" pitchFamily="18" charset="0"/>
              </a:rPr>
              <a:t>c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ell </a:t>
            </a:r>
            <a:r>
              <a:rPr sz="2400" spc="-15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2400" spc="-5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mb</a:t>
            </a:r>
            <a:r>
              <a:rPr sz="2400" spc="-5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spc="-10" smtClean="0">
                <a:latin typeface="Times New Roman" pitchFamily="18" charset="0"/>
                <a:cs typeface="Times New Roman" pitchFamily="18" charset="0"/>
              </a:rPr>
              <a:t>ane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it serves as a binding site to C</a:t>
            </a:r>
            <a:r>
              <a:rPr lang="en-US" sz="2400" spc="-1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 molecule of</a:t>
            </a:r>
            <a:r>
              <a:rPr lang="en-US" sz="2400" spc="-2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-20833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spc="-60" baseline="-20833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aseline="-20833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-2083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179" baseline="-2083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spc="5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4765">
              <a:lnSpc>
                <a:spcPct val="100000"/>
              </a:lnSpc>
            </a:pPr>
            <a:endParaRPr lang="en-US" sz="2400" spc="-5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4765">
              <a:lnSpc>
                <a:spcPct val="100000"/>
              </a:lnSpc>
            </a:pPr>
            <a:r>
              <a:rPr lang="en-US" sz="2400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B]</a:t>
            </a:r>
            <a:r>
              <a:rPr lang="el-GR" sz="2400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sz="2400" spc="-15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sz="2400" spc="-1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</a:t>
            </a:r>
            <a:r>
              <a:rPr sz="2400" spc="-4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spc="-5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spc="5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sz="2400" spc="-5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</a:t>
            </a:r>
            <a:r>
              <a:rPr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</a:t>
            </a:r>
            <a:r>
              <a:rPr sz="2400" spc="-5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2400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12kD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spc="-5">
                <a:latin typeface="Times New Roman" pitchFamily="18" charset="0"/>
                <a:cs typeface="Times New Roman" pitchFamily="18" charset="0"/>
              </a:rPr>
              <a:t>,</a:t>
            </a:r>
            <a:r>
              <a:rPr sz="2400" spc="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spc="-5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spc="-25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-M</a:t>
            </a:r>
            <a:r>
              <a:rPr sz="2400" spc="-1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spc="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smtClean="0">
                <a:latin typeface="Times New Roman" pitchFamily="18" charset="0"/>
                <a:cs typeface="Times New Roman" pitchFamily="18" charset="0"/>
              </a:rPr>
              <a:t>en</a:t>
            </a:r>
            <a:r>
              <a:rPr sz="2400" spc="-3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2400" spc="-5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spc="-15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2400" spc="-5">
                <a:latin typeface="Times New Roman" pitchFamily="18" charset="0"/>
                <a:cs typeface="Times New Roman" pitchFamily="18" charset="0"/>
              </a:rPr>
              <a:t>,</a:t>
            </a:r>
            <a:r>
              <a:rPr sz="2400" spc="2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sz="2400" spc="15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-t</a:t>
            </a:r>
            <a:r>
              <a:rPr sz="2400" spc="-45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ansmemb</a:t>
            </a:r>
            <a:r>
              <a:rPr sz="2400" spc="-4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sz="2400" spc="5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no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sz="2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boun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spc="1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spc="1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spc="1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2400" spc="-1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2400" spc="-5" smtClean="0">
                <a:latin typeface="Times New Roman" pitchFamily="18" charset="0"/>
                <a:cs typeface="Times New Roman" pitchFamily="18" charset="0"/>
              </a:rPr>
              <a:t>hain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24765" marR="80010">
              <a:lnSpc>
                <a:spcPct val="10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0955" marR="5080">
              <a:lnSpc>
                <a:spcPts val="2140"/>
              </a:lnSpc>
              <a:spcBef>
                <a:spcPts val="1040"/>
              </a:spcBef>
            </a:pP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0" y="37649"/>
            <a:ext cx="8229600" cy="633507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440690">
              <a:lnSpc>
                <a:spcPct val="100000"/>
              </a:lnSpc>
            </a:pPr>
            <a:r>
              <a:rPr sz="3200" b="1" u="sng" spc="-2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MHC</a:t>
            </a:r>
            <a:r>
              <a:rPr sz="3200" b="1" u="sng" spc="5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u="sng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</a:t>
            </a:r>
            <a:r>
              <a:rPr sz="3200" b="1" u="sng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3200" b="1" u="sng" spc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u="sng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3200" b="1" u="sng" spc="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u="sng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molecules</a:t>
            </a:r>
            <a:endParaRPr sz="3200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8600" y="990600"/>
            <a:ext cx="2362200" cy="525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85800" y="1437132"/>
            <a:ext cx="2895600" cy="4354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05200" y="762000"/>
            <a:ext cx="5559425" cy="6435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lang="en-US" sz="2400" spc="-2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spc="5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APCs,</a:t>
            </a: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spc="-3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2400" spc="-1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spc="-25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ts</a:t>
            </a:r>
            <a:r>
              <a:rPr lang="en-US" sz="2400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4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spc="-55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400" spc="-1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enous</a:t>
            </a:r>
            <a:r>
              <a:rPr lang="en-US" sz="2400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spc="-25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400" spc="-15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en.</a:t>
            </a:r>
            <a:endParaRPr lang="en-US" sz="2400" b="1" u="heavy" spc="-15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buFont typeface="Arial"/>
              <a:buChar char="•"/>
              <a:tabLst>
                <a:tab pos="355600" algn="l"/>
              </a:tabLst>
            </a:pPr>
            <a:r>
              <a:rPr lang="en-US" sz="2400" u="heavy" spc="-15" dirty="0" smtClean="0">
                <a:latin typeface="Times New Roman" pitchFamily="18" charset="0"/>
                <a:cs typeface="Times New Roman" pitchFamily="18" charset="0"/>
              </a:rPr>
              <a:t>Structu</a:t>
            </a:r>
            <a:r>
              <a:rPr lang="en-US" sz="2400" u="heavy" spc="-45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u="heavy" spc="-15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u="heavy" spc="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heavy" spc="-15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u="heavy" spc="-20" dirty="0" smtClean="0">
                <a:latin typeface="Times New Roman" pitchFamily="18" charset="0"/>
                <a:cs typeface="Times New Roman" pitchFamily="18" charset="0"/>
              </a:rPr>
              <a:t>MHC</a:t>
            </a:r>
            <a:r>
              <a:rPr lang="en-US" sz="2400" u="heavy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heavy" spc="-20" dirty="0" smtClean="0"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en-US" sz="2400" u="heav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heavy" spc="-1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400" u="heav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heavy" spc="-20" dirty="0" smtClean="0">
                <a:latin typeface="Times New Roman" pitchFamily="18" charset="0"/>
                <a:cs typeface="Times New Roman" pitchFamily="18" charset="0"/>
              </a:rPr>
              <a:t>molecules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tabLst>
                <a:tab pos="355600" algn="l"/>
              </a:tabLs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Class II 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MH</a:t>
            </a:r>
            <a:r>
              <a:rPr sz="2400" spc="-5" smtClean="0">
                <a:latin typeface="Times New Roman" pitchFamily="18" charset="0"/>
                <a:cs typeface="Times New Roman" pitchFamily="18" charset="0"/>
              </a:rPr>
              <a:t>C-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encoded</a:t>
            </a:r>
            <a:r>
              <a:rPr sz="2400" spc="-4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spc="-5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-c</a:t>
            </a:r>
            <a:r>
              <a:rPr sz="2400" spc="5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ain</a:t>
            </a:r>
            <a:r>
              <a:rPr sz="2400" spc="-1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f</a:t>
            </a:r>
            <a:r>
              <a:rPr sz="2400" spc="-1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sz="2400" spc="5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kDa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pc="-5" dirty="0" smtClean="0"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l-GR" sz="2400" spc="-5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sz="2400" spc="-5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2400" spc="5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ain</a:t>
            </a:r>
            <a:r>
              <a:rPr sz="2400" spc="-1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kDa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355600" marR="923925" indent="-342900">
              <a:spcBef>
                <a:spcPts val="575"/>
              </a:spcBef>
              <a:tabLst>
                <a:tab pos="355600" algn="l"/>
              </a:tabLst>
            </a:pPr>
            <a:r>
              <a:rPr lang="en-US" sz="2400" spc="-50" dirty="0" smtClean="0">
                <a:latin typeface="Times New Roman" pitchFamily="18" charset="0"/>
                <a:cs typeface="Times New Roman" pitchFamily="18" charset="0"/>
              </a:rPr>
              <a:t>    -</a:t>
            </a:r>
            <a:r>
              <a:rPr lang="el-GR" sz="2400" spc="-5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sz="2400" spc="-5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400" spc="-1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spc="-15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sz="2400" spc="-4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ains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an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ho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ed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 t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sz="2400">
                <a:latin typeface="Times New Roman" pitchFamily="18" charset="0"/>
                <a:cs typeface="Times New Roman" pitchFamily="18" charset="0"/>
              </a:rPr>
              <a:t>cell 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memb</a:t>
            </a:r>
            <a:r>
              <a:rPr sz="2400" spc="-4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spc="5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55600" marR="923925" indent="-342900">
              <a:spcBef>
                <a:spcPts val="575"/>
              </a:spcBef>
              <a:tabLst>
                <a:tab pos="355600" algn="l"/>
              </a:tabLst>
            </a:pPr>
            <a:r>
              <a:rPr lang="en-US" sz="2400" dirty="0" smtClean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  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l-GR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 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chain and </a:t>
            </a:r>
            <a:r>
              <a:rPr lang="el-GR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 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chain associate non-covalently</a:t>
            </a:r>
            <a:endParaRPr lang="en-US" sz="2400" dirty="0" smtClean="0"/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-</a:t>
            </a:r>
            <a:r>
              <a:rPr lang="el-GR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 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l-GR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 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chains Made Up Of Domains</a:t>
            </a:r>
            <a:endParaRPr lang="en-US" sz="2400" dirty="0" smtClean="0"/>
          </a:p>
          <a:p>
            <a:pPr marL="742950" lvl="1" indent="-285750">
              <a:spcBef>
                <a:spcPts val="560"/>
              </a:spcBef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lang="el-GR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α1 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l-GR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α2 (α 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chain) </a:t>
            </a:r>
            <a:endParaRPr lang="en-US" sz="2400" dirty="0" smtClean="0"/>
          </a:p>
          <a:p>
            <a:pPr marL="742950" lvl="1" indent="-285750">
              <a:spcBef>
                <a:spcPts val="480"/>
              </a:spcBef>
              <a:buClr>
                <a:schemeClr val="dk1"/>
              </a:buClr>
              <a:buSzPts val="2400"/>
              <a:buFont typeface="Times New Roman"/>
              <a:buChar char="–"/>
            </a:pPr>
            <a:r>
              <a:rPr lang="el-GR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β1 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l-GR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β2 (β 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chain)</a:t>
            </a:r>
            <a:endParaRPr lang="en-US" sz="2400" dirty="0" smtClean="0"/>
          </a:p>
          <a:p>
            <a:pPr>
              <a:buClr>
                <a:schemeClr val="dk1"/>
              </a:buClr>
              <a:buSzPts val="3200"/>
            </a:pPr>
            <a:r>
              <a:rPr lang="el-GR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α1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l-GR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β1 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 Antigen Binding Cleft</a:t>
            </a:r>
          </a:p>
          <a:p>
            <a:pPr>
              <a:buClr>
                <a:schemeClr val="dk1"/>
              </a:buClr>
              <a:buSzPts val="3200"/>
            </a:pP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smtClean="0">
                <a:cs typeface="Calibri"/>
              </a:rPr>
              <a:t>M</a:t>
            </a:r>
            <a:r>
              <a:rPr lang="en-US" spc="-10" dirty="0" smtClean="0">
                <a:cs typeface="Calibri"/>
              </a:rPr>
              <a:t>H</a:t>
            </a:r>
            <a:r>
              <a:rPr lang="en-US" dirty="0" smtClean="0">
                <a:cs typeface="Calibri"/>
              </a:rPr>
              <a:t>C</a:t>
            </a:r>
            <a:r>
              <a:rPr lang="en-US" spc="10" dirty="0" smtClean="0">
                <a:cs typeface="Calibri"/>
              </a:rPr>
              <a:t> </a:t>
            </a:r>
            <a:r>
              <a:rPr lang="en-US" spc="-20" dirty="0" smtClean="0">
                <a:cs typeface="Calibri"/>
              </a:rPr>
              <a:t>c</a:t>
            </a:r>
            <a:r>
              <a:rPr lang="en-US" spc="-5" dirty="0" smtClean="0">
                <a:cs typeface="Calibri"/>
              </a:rPr>
              <a:t>l</a:t>
            </a:r>
            <a:r>
              <a:rPr lang="en-US" dirty="0" smtClean="0">
                <a:cs typeface="Calibri"/>
              </a:rPr>
              <a:t>ass </a:t>
            </a:r>
            <a:r>
              <a:rPr lang="en-US" spc="-5" dirty="0" smtClean="0">
                <a:cs typeface="Calibri"/>
              </a:rPr>
              <a:t>II</a:t>
            </a:r>
            <a:r>
              <a:rPr lang="en-US" dirty="0" smtClean="0">
                <a:cs typeface="Calibri"/>
              </a:rPr>
              <a:t> </a:t>
            </a:r>
            <a:r>
              <a:rPr lang="en-US" spc="-10" dirty="0" smtClean="0">
                <a:cs typeface="Calibri"/>
              </a:rPr>
              <a:t>ac</a:t>
            </a:r>
            <a:r>
              <a:rPr lang="en-US" spc="-35" dirty="0" smtClean="0">
                <a:cs typeface="Calibri"/>
              </a:rPr>
              <a:t>c</a:t>
            </a:r>
            <a:r>
              <a:rPr lang="en-US" spc="-5" dirty="0" smtClean="0">
                <a:cs typeface="Calibri"/>
              </a:rPr>
              <a:t>ommoda</a:t>
            </a:r>
            <a:r>
              <a:rPr lang="en-US" spc="-30" dirty="0" smtClean="0">
                <a:cs typeface="Calibri"/>
              </a:rPr>
              <a:t>t</a:t>
            </a:r>
            <a:r>
              <a:rPr lang="en-US" spc="-10" dirty="0" smtClean="0">
                <a:cs typeface="Calibri"/>
              </a:rPr>
              <a:t>e</a:t>
            </a:r>
            <a:r>
              <a:rPr lang="en-US" spc="-5" dirty="0" smtClean="0">
                <a:cs typeface="Calibri"/>
              </a:rPr>
              <a:t> </a:t>
            </a:r>
            <a:r>
              <a:rPr lang="en-US" spc="-15" dirty="0" smtClean="0">
                <a:cs typeface="Calibri"/>
              </a:rPr>
              <a:t>p</a:t>
            </a:r>
            <a:r>
              <a:rPr lang="en-US" spc="-5" dirty="0" smtClean="0">
                <a:cs typeface="Calibri"/>
              </a:rPr>
              <a:t>e</a:t>
            </a:r>
            <a:r>
              <a:rPr lang="en-US" spc="-10" dirty="0" smtClean="0">
                <a:cs typeface="Calibri"/>
              </a:rPr>
              <a:t>p</a:t>
            </a:r>
            <a:r>
              <a:rPr lang="en-US" dirty="0" smtClean="0">
                <a:cs typeface="Calibri"/>
              </a:rPr>
              <a:t>t</a:t>
            </a:r>
            <a:r>
              <a:rPr lang="en-US" spc="-10" dirty="0" smtClean="0">
                <a:cs typeface="Calibri"/>
              </a:rPr>
              <a:t>i</a:t>
            </a:r>
            <a:r>
              <a:rPr lang="en-US" spc="-15" dirty="0" smtClean="0">
                <a:cs typeface="Calibri"/>
              </a:rPr>
              <a:t>d</a:t>
            </a:r>
            <a:r>
              <a:rPr lang="en-US" spc="-5" dirty="0" smtClean="0">
                <a:cs typeface="Calibri"/>
              </a:rPr>
              <a:t>e</a:t>
            </a:r>
            <a:r>
              <a:rPr lang="en-US" dirty="0" smtClean="0">
                <a:cs typeface="Calibri"/>
              </a:rPr>
              <a:t>s</a:t>
            </a:r>
            <a:r>
              <a:rPr lang="en-US" spc="15" dirty="0" smtClean="0">
                <a:cs typeface="Calibri"/>
              </a:rPr>
              <a:t> </a:t>
            </a:r>
            <a:r>
              <a:rPr lang="en-US" spc="-5" dirty="0" smtClean="0">
                <a:cs typeface="Calibri"/>
              </a:rPr>
              <a:t>o</a:t>
            </a:r>
            <a:r>
              <a:rPr lang="en-US" dirty="0" smtClean="0">
                <a:cs typeface="Calibri"/>
              </a:rPr>
              <a:t>f </a:t>
            </a:r>
            <a:r>
              <a:rPr lang="en-US" spc="5" dirty="0" smtClean="0">
                <a:cs typeface="Calibri"/>
              </a:rPr>
              <a:t>&gt;</a:t>
            </a:r>
            <a:r>
              <a:rPr lang="en-US" spc="-10" dirty="0" smtClean="0">
                <a:cs typeface="Calibri"/>
              </a:rPr>
              <a:t>13</a:t>
            </a:r>
            <a:r>
              <a:rPr lang="en-US" spc="10" dirty="0" smtClean="0">
                <a:cs typeface="Calibri"/>
              </a:rPr>
              <a:t> </a:t>
            </a:r>
            <a:r>
              <a:rPr lang="en-US" dirty="0" smtClean="0">
                <a:cs typeface="Calibri"/>
              </a:rPr>
              <a:t>amino</a:t>
            </a:r>
            <a:r>
              <a:rPr lang="en-US" spc="10" dirty="0" smtClean="0">
                <a:cs typeface="Calibri"/>
              </a:rPr>
              <a:t> </a:t>
            </a:r>
            <a:r>
              <a:rPr lang="en-US" dirty="0" smtClean="0">
                <a:cs typeface="Calibri"/>
              </a:rPr>
              <a:t>ac</a:t>
            </a:r>
            <a:r>
              <a:rPr lang="en-US" spc="-10" dirty="0" smtClean="0">
                <a:cs typeface="Calibri"/>
              </a:rPr>
              <a:t>i</a:t>
            </a:r>
            <a:r>
              <a:rPr lang="en-US" spc="-5" dirty="0" smtClean="0">
                <a:cs typeface="Calibri"/>
              </a:rPr>
              <a:t>ds</a:t>
            </a:r>
            <a:endParaRPr lang="en-US" sz="2400" dirty="0" smtClean="0">
              <a:cs typeface="Calibri"/>
            </a:endParaRPr>
          </a:p>
          <a:p>
            <a:pPr marL="342900" lvl="0" indent="-342900">
              <a:spcBef>
                <a:spcPts val="640"/>
              </a:spcBef>
              <a:buClr>
                <a:schemeClr val="dk1"/>
              </a:buClr>
              <a:buSzPts val="3200"/>
            </a:pP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CD4 Molecule Binds </a:t>
            </a:r>
            <a:r>
              <a:rPr lang="el-GR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α2/β2 </a:t>
            </a:r>
            <a:r>
              <a:rPr lang="en-US" sz="24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domains </a:t>
            </a:r>
            <a:endParaRPr lang="en-US" sz="2400" dirty="0" smtClean="0"/>
          </a:p>
          <a:p>
            <a:pPr marL="355600" marR="923925" indent="-342900">
              <a:spcBef>
                <a:spcPts val="575"/>
              </a:spcBef>
              <a:tabLst>
                <a:tab pos="355600" algn="l"/>
              </a:tabLst>
            </a:pP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" y="1600200"/>
            <a:ext cx="896112" cy="324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/>
          <p:cNvSpPr txBox="1">
            <a:spLocks noGrp="1"/>
          </p:cNvSpPr>
          <p:nvPr>
            <p:ph type="title"/>
          </p:nvPr>
        </p:nvSpPr>
        <p:spPr>
          <a:xfrm>
            <a:off x="0" y="37649"/>
            <a:ext cx="8229600" cy="633507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440690">
              <a:lnSpc>
                <a:spcPct val="100000"/>
              </a:lnSpc>
            </a:pPr>
            <a:r>
              <a:rPr sz="3200" b="1" u="sng" spc="-2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MHC</a:t>
            </a:r>
            <a:r>
              <a:rPr sz="3200" b="1" u="sng" spc="5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u="sng" spc="-2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</a:t>
            </a:r>
            <a:r>
              <a:rPr sz="3200" b="1" u="sng" spc="-15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3200" b="1" u="sng" spc="1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u="sng" spc="-1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u="sng" spc="-1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3200" b="1" u="sng" spc="15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u="sng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molecules</a:t>
            </a:r>
            <a:endParaRPr sz="3200" u="sng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74320"/>
            <a:ext cx="8229600" cy="55399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204470">
              <a:lnSpc>
                <a:spcPct val="100000"/>
              </a:lnSpc>
            </a:pPr>
            <a:r>
              <a:rPr sz="3600" b="1" u="heavy" spc="-30" dirty="0">
                <a:latin typeface="Calibri"/>
                <a:cs typeface="Calibri"/>
              </a:rPr>
              <a:t>A</a:t>
            </a:r>
            <a:r>
              <a:rPr sz="3600" b="1" u="heavy" spc="-75" dirty="0">
                <a:latin typeface="Calibri"/>
                <a:cs typeface="Calibri"/>
              </a:rPr>
              <a:t>n</a:t>
            </a:r>
            <a:r>
              <a:rPr sz="3600" b="1" u="heavy" spc="-15" dirty="0">
                <a:latin typeface="Calibri"/>
                <a:cs typeface="Calibri"/>
              </a:rPr>
              <a:t>ti</a:t>
            </a:r>
            <a:r>
              <a:rPr sz="3600" b="1" u="heavy" spc="-70" dirty="0">
                <a:latin typeface="Calibri"/>
                <a:cs typeface="Calibri"/>
              </a:rPr>
              <a:t>g</a:t>
            </a:r>
            <a:r>
              <a:rPr sz="3600" b="1" u="heavy" spc="-5" dirty="0">
                <a:latin typeface="Calibri"/>
                <a:cs typeface="Calibri"/>
              </a:rPr>
              <a:t>en</a:t>
            </a:r>
            <a:r>
              <a:rPr sz="3600" b="1" u="heavy" spc="5" dirty="0">
                <a:latin typeface="Calibri"/>
                <a:cs typeface="Calibri"/>
              </a:rPr>
              <a:t> </a:t>
            </a:r>
            <a:r>
              <a:rPr sz="3600" b="1" u="heavy" dirty="0">
                <a:latin typeface="Calibri"/>
                <a:cs typeface="Calibri"/>
              </a:rPr>
              <a:t>p</a:t>
            </a:r>
            <a:r>
              <a:rPr sz="3600" b="1" u="heavy" spc="-50" dirty="0">
                <a:latin typeface="Calibri"/>
                <a:cs typeface="Calibri"/>
              </a:rPr>
              <a:t>r</a:t>
            </a:r>
            <a:r>
              <a:rPr sz="3600" b="1" u="heavy" spc="-5" dirty="0">
                <a:latin typeface="Calibri"/>
                <a:cs typeface="Calibri"/>
              </a:rPr>
              <a:t>ese</a:t>
            </a:r>
            <a:r>
              <a:rPr sz="3600" b="1" u="heavy" spc="-35" dirty="0">
                <a:latin typeface="Calibri"/>
                <a:cs typeface="Calibri"/>
              </a:rPr>
              <a:t>n</a:t>
            </a:r>
            <a:r>
              <a:rPr sz="3600" b="1" u="heavy" spc="-20" dirty="0">
                <a:latin typeface="Calibri"/>
                <a:cs typeface="Calibri"/>
              </a:rPr>
              <a:t>ting</a:t>
            </a:r>
            <a:r>
              <a:rPr sz="3600" b="1" u="heavy" spc="-50" dirty="0">
                <a:latin typeface="Calibri"/>
                <a:cs typeface="Calibri"/>
              </a:rPr>
              <a:t> </a:t>
            </a:r>
            <a:r>
              <a:rPr sz="3600" b="1" u="heavy" spc="-5" dirty="0">
                <a:latin typeface="Calibri"/>
                <a:cs typeface="Calibri"/>
              </a:rPr>
              <a:t>cel</a:t>
            </a:r>
            <a:r>
              <a:rPr sz="3600" b="1" u="heavy" spc="-10" dirty="0">
                <a:latin typeface="Calibri"/>
                <a:cs typeface="Calibri"/>
              </a:rPr>
              <a:t>l</a:t>
            </a:r>
            <a:r>
              <a:rPr sz="3600" b="1" u="heavy" spc="-20" dirty="0">
                <a:latin typeface="Calibri"/>
                <a:cs typeface="Calibri"/>
              </a:rPr>
              <a:t>s(</a:t>
            </a:r>
            <a:r>
              <a:rPr sz="3600" b="1" u="heavy" spc="10" dirty="0">
                <a:latin typeface="Calibri"/>
                <a:cs typeface="Calibri"/>
              </a:rPr>
              <a:t> </a:t>
            </a:r>
            <a:r>
              <a:rPr sz="3600" b="1" u="heavy" spc="-25" dirty="0">
                <a:latin typeface="Calibri"/>
                <a:cs typeface="Calibri"/>
              </a:rPr>
              <a:t>APCs)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9818" y="914400"/>
            <a:ext cx="7884159" cy="3688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9730" marR="5080" indent="-367030">
              <a:lnSpc>
                <a:spcPct val="100000"/>
              </a:lnSpc>
              <a:buFont typeface="Wingdings"/>
              <a:buChar char=""/>
              <a:tabLst>
                <a:tab pos="355600" algn="l"/>
                <a:tab pos="3021965" algn="l"/>
                <a:tab pos="6076950" algn="l"/>
              </a:tabLst>
            </a:pPr>
            <a:r>
              <a:rPr sz="2800" spc="-20" dirty="0">
                <a:latin typeface="Calibri"/>
                <a:cs typeface="Calibri"/>
              </a:rPr>
              <a:t>Ca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oces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ein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4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4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en,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eak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pe</a:t>
            </a:r>
            <a:r>
              <a:rPr sz="2800" spc="-35" dirty="0">
                <a:latin typeface="Calibri"/>
                <a:cs typeface="Calibri"/>
              </a:rPr>
              <a:t>p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es 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ese</a:t>
            </a:r>
            <a:r>
              <a:rPr sz="2800" spc="-5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onjunctio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with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class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lang="en-US" sz="2800" spc="10" dirty="0" smtClean="0">
                <a:latin typeface="Calibri"/>
                <a:cs typeface="Calibri"/>
              </a:rPr>
              <a:t> </a:t>
            </a:r>
            <a:r>
              <a:rPr lang="en-US" sz="2800" b="1" spc="-15" dirty="0" smtClean="0">
                <a:latin typeface="Calibri"/>
                <a:cs typeface="Calibri"/>
              </a:rPr>
              <a:t>II</a:t>
            </a:r>
            <a:r>
              <a:rPr sz="2800" b="1" spc="5" smtClean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MHC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molecu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cell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sur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>
                <a:latin typeface="Calibri"/>
                <a:cs typeface="Calibri"/>
              </a:rPr>
              <a:t>whe</a:t>
            </a:r>
            <a:r>
              <a:rPr sz="2800" spc="-50">
                <a:latin typeface="Calibri"/>
                <a:cs typeface="Calibri"/>
              </a:rPr>
              <a:t>r</a:t>
            </a:r>
            <a:r>
              <a:rPr sz="2800" spc="-15">
                <a:latin typeface="Calibri"/>
                <a:cs typeface="Calibri"/>
              </a:rPr>
              <a:t>e</a:t>
            </a:r>
            <a:r>
              <a:rPr sz="2800">
                <a:latin typeface="Calibri"/>
                <a:cs typeface="Calibri"/>
              </a:rPr>
              <a:t> </a:t>
            </a:r>
            <a:r>
              <a:rPr sz="2800" spc="-10" smtClean="0">
                <a:latin typeface="Calibri"/>
                <a:cs typeface="Calibri"/>
              </a:rPr>
              <a:t>it</a:t>
            </a:r>
            <a:r>
              <a:rPr lang="en-US" sz="2800" spc="-10" dirty="0" smtClean="0">
                <a:latin typeface="Calibri"/>
                <a:cs typeface="Calibri"/>
              </a:rPr>
              <a:t> will</a:t>
            </a:r>
            <a:r>
              <a:rPr sz="2800" smtClean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ct</a:t>
            </a:r>
            <a:endParaRPr sz="2800">
              <a:latin typeface="Calibri"/>
              <a:cs typeface="Calibri"/>
            </a:endParaRPr>
          </a:p>
          <a:p>
            <a:pPr marL="34163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with app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opri</a:t>
            </a:r>
            <a:r>
              <a:rPr sz="2800" spc="-35" dirty="0">
                <a:latin typeface="Calibri"/>
                <a:cs typeface="Calibri"/>
              </a:rPr>
              <a:t>at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cell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ece</a:t>
            </a:r>
            <a:r>
              <a:rPr sz="2800" spc="-30" dirty="0">
                <a:latin typeface="Calibri"/>
                <a:cs typeface="Calibri"/>
              </a:rPr>
              <a:t>p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s..</a:t>
            </a:r>
            <a:endParaRPr sz="2800">
              <a:latin typeface="Calibri"/>
              <a:cs typeface="Calibri"/>
            </a:endParaRPr>
          </a:p>
          <a:p>
            <a:pPr marL="620395" lvl="1" indent="-342900">
              <a:lnSpc>
                <a:spcPct val="100000"/>
              </a:lnSpc>
              <a:spcBef>
                <a:spcPts val="670"/>
              </a:spcBef>
              <a:buFont typeface="Wingdings"/>
              <a:buChar char=""/>
              <a:tabLst>
                <a:tab pos="621030" algn="l"/>
              </a:tabLst>
            </a:pPr>
            <a:r>
              <a:rPr sz="2800" spc="-20" dirty="0">
                <a:latin typeface="Calibri"/>
                <a:cs typeface="Calibri"/>
              </a:rPr>
              <a:t>Engu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tho</a:t>
            </a:r>
            <a:r>
              <a:rPr sz="2800" spc="-4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oug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ha</a:t>
            </a:r>
            <a:r>
              <a:rPr sz="2800" spc="-35" dirty="0">
                <a:latin typeface="Calibri"/>
                <a:cs typeface="Calibri"/>
              </a:rPr>
              <a:t>g</a:t>
            </a:r>
            <a:r>
              <a:rPr sz="2800" spc="-20" dirty="0">
                <a:latin typeface="Calibri"/>
                <a:cs typeface="Calibri"/>
              </a:rPr>
              <a:t>oc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5" dirty="0">
                <a:latin typeface="Calibri"/>
                <a:cs typeface="Calibri"/>
              </a:rPr>
              <a:t>os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>
                <a:latin typeface="Calibri"/>
                <a:cs typeface="Calibri"/>
              </a:rPr>
              <a:t>and</a:t>
            </a:r>
            <a:r>
              <a:rPr sz="2800" spc="10">
                <a:latin typeface="Calibri"/>
                <a:cs typeface="Calibri"/>
              </a:rPr>
              <a:t> </a:t>
            </a:r>
            <a:r>
              <a:rPr sz="2800" spc="-20" smtClean="0">
                <a:latin typeface="Calibri"/>
                <a:cs typeface="Calibri"/>
              </a:rPr>
              <a:t>p</a:t>
            </a:r>
            <a:r>
              <a:rPr sz="2800" spc="-55" smtClean="0">
                <a:latin typeface="Calibri"/>
                <a:cs typeface="Calibri"/>
              </a:rPr>
              <a:t>r</a:t>
            </a:r>
            <a:r>
              <a:rPr sz="2800" spc="-15" smtClean="0">
                <a:latin typeface="Calibri"/>
                <a:cs typeface="Calibri"/>
              </a:rPr>
              <a:t>ese</a:t>
            </a:r>
            <a:r>
              <a:rPr sz="2800" spc="-50" smtClean="0">
                <a:latin typeface="Calibri"/>
                <a:cs typeface="Calibri"/>
              </a:rPr>
              <a:t>n</a:t>
            </a:r>
            <a:r>
              <a:rPr sz="2800" spc="-10" smtClean="0">
                <a:latin typeface="Calibri"/>
                <a:cs typeface="Calibri"/>
              </a:rPr>
              <a:t>t</a:t>
            </a:r>
            <a:r>
              <a:rPr sz="2800" spc="25" smtClean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>
                <a:latin typeface="Calibri"/>
                <a:cs typeface="Calibri"/>
              </a:rPr>
              <a:t>t</a:t>
            </a:r>
            <a:r>
              <a:rPr sz="2800" spc="-15">
                <a:latin typeface="Calibri"/>
                <a:cs typeface="Calibri"/>
              </a:rPr>
              <a:t>o</a:t>
            </a:r>
            <a:r>
              <a:rPr sz="2800" spc="-5">
                <a:latin typeface="Calibri"/>
                <a:cs typeface="Calibri"/>
              </a:rPr>
              <a:t> </a:t>
            </a:r>
            <a:r>
              <a:rPr sz="2800" spc="-15" smtClean="0">
                <a:latin typeface="Calibri"/>
                <a:cs typeface="Calibri"/>
              </a:rPr>
              <a:t>the</a:t>
            </a:r>
            <a:r>
              <a:rPr lang="en-US" sz="2800" spc="-15" dirty="0" smtClean="0">
                <a:latin typeface="Calibri"/>
                <a:cs typeface="Calibri"/>
              </a:rPr>
              <a:t> </a:t>
            </a:r>
            <a:r>
              <a:rPr sz="2800" spc="-15" smtClean="0">
                <a:latin typeface="Calibri"/>
                <a:cs typeface="Calibri"/>
              </a:rPr>
              <a:t>whole</a:t>
            </a:r>
            <a:r>
              <a:rPr lang="en-US" sz="2800" spc="-15" dirty="0" smtClean="0">
                <a:latin typeface="Calibri"/>
                <a:cs typeface="Calibri"/>
              </a:rPr>
              <a:t> </a:t>
            </a:r>
            <a:r>
              <a:rPr sz="2800" spc="-20" smtClean="0">
                <a:latin typeface="Calibri"/>
                <a:cs typeface="Calibri"/>
              </a:rPr>
              <a:t>imm</a:t>
            </a:r>
            <a:r>
              <a:rPr sz="2800" spc="-30" smtClean="0">
                <a:latin typeface="Calibri"/>
                <a:cs typeface="Calibri"/>
              </a:rPr>
              <a:t>u</a:t>
            </a:r>
            <a:r>
              <a:rPr sz="2800" spc="-20" smtClean="0">
                <a:latin typeface="Calibri"/>
                <a:cs typeface="Calibri"/>
              </a:rPr>
              <a:t>n</a:t>
            </a:r>
            <a:r>
              <a:rPr sz="2800" spc="-15" smtClean="0">
                <a:latin typeface="Calibri"/>
                <a:cs typeface="Calibri"/>
              </a:rPr>
              <a:t>e</a:t>
            </a:r>
            <a:r>
              <a:rPr sz="2800" spc="50" smtClean="0">
                <a:latin typeface="Calibri"/>
                <a:cs typeface="Calibri"/>
              </a:rPr>
              <a:t> </a:t>
            </a:r>
            <a:r>
              <a:rPr sz="2800" spc="-70" smtClean="0">
                <a:latin typeface="Calibri"/>
                <a:cs typeface="Calibri"/>
              </a:rPr>
              <a:t>s</a:t>
            </a:r>
            <a:r>
              <a:rPr sz="2800" spc="-45" smtClean="0">
                <a:latin typeface="Calibri"/>
                <a:cs typeface="Calibri"/>
              </a:rPr>
              <a:t>y</a:t>
            </a:r>
            <a:r>
              <a:rPr sz="2800" spc="-55" smtClean="0">
                <a:latin typeface="Calibri"/>
                <a:cs typeface="Calibri"/>
              </a:rPr>
              <a:t>s</a:t>
            </a:r>
            <a:r>
              <a:rPr sz="2800" spc="-35" smtClean="0">
                <a:latin typeface="Calibri"/>
                <a:cs typeface="Calibri"/>
              </a:rPr>
              <a:t>t</a:t>
            </a:r>
            <a:r>
              <a:rPr sz="2800" spc="-15" smtClean="0">
                <a:latin typeface="Calibri"/>
                <a:cs typeface="Calibri"/>
              </a:rPr>
              <a:t>e</a:t>
            </a:r>
            <a:r>
              <a:rPr lang="en-US" sz="2800" spc="-15" dirty="0" smtClean="0">
                <a:latin typeface="Calibri"/>
                <a:cs typeface="Calibri"/>
              </a:rPr>
              <a:t>m</a:t>
            </a:r>
            <a:r>
              <a:rPr sz="2800" smtClean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952500" lvl="2" indent="-342900">
              <a:lnSpc>
                <a:spcPct val="100000"/>
              </a:lnSpc>
              <a:spcBef>
                <a:spcPts val="670"/>
              </a:spcBef>
              <a:buFont typeface="Wingdings"/>
              <a:buChar char=""/>
              <a:tabLst>
                <a:tab pos="953135" algn="l"/>
                <a:tab pos="2094230" algn="l"/>
              </a:tabLst>
            </a:pPr>
            <a:r>
              <a:rPr sz="2800" spc="-20" smtClean="0">
                <a:latin typeface="Calibri"/>
                <a:cs typeface="Calibri"/>
              </a:rPr>
              <a:t>S</a:t>
            </a:r>
            <a:r>
              <a:rPr sz="2800" spc="-65" smtClean="0">
                <a:latin typeface="Calibri"/>
                <a:cs typeface="Calibri"/>
              </a:rPr>
              <a:t>o</a:t>
            </a:r>
            <a:r>
              <a:rPr lang="en-US" sz="2800" spc="-75" dirty="0" smtClean="0">
                <a:latin typeface="Calibri"/>
                <a:cs typeface="Calibri"/>
              </a:rPr>
              <a:t> </a:t>
            </a:r>
            <a:r>
              <a:rPr sz="2800" spc="-15" smtClean="0">
                <a:latin typeface="Calibri"/>
                <a:cs typeface="Calibri"/>
              </a:rPr>
              <a:t>th</a:t>
            </a:r>
            <a:r>
              <a:rPr sz="2800" spc="-45" smtClean="0">
                <a:latin typeface="Calibri"/>
                <a:cs typeface="Calibri"/>
              </a:rPr>
              <a:t>a</a:t>
            </a:r>
            <a:r>
              <a:rPr sz="2800" spc="-10" smtClean="0">
                <a:latin typeface="Calibri"/>
                <a:cs typeface="Calibri"/>
              </a:rPr>
              <a:t>t</a:t>
            </a:r>
            <a:r>
              <a:rPr sz="2800" spc="20" smtClean="0">
                <a:latin typeface="Calibri"/>
                <a:cs typeface="Calibri"/>
              </a:rPr>
              <a:t> </a:t>
            </a:r>
            <a:r>
              <a:rPr lang="en-US" sz="2800" spc="-10" dirty="0" smtClean="0">
                <a:latin typeface="Calibri"/>
                <a:cs typeface="Calibri"/>
              </a:rPr>
              <a:t>Cell</a:t>
            </a:r>
            <a:r>
              <a:rPr lang="en-US" sz="2800" dirty="0" smtClean="0">
                <a:latin typeface="Calibri"/>
                <a:cs typeface="Calibri"/>
              </a:rPr>
              <a:t>	</a:t>
            </a:r>
            <a:r>
              <a:rPr lang="en-US" sz="2800" spc="-15" dirty="0" smtClean="0">
                <a:latin typeface="Calibri"/>
                <a:cs typeface="Calibri"/>
              </a:rPr>
              <a:t>Medi</a:t>
            </a:r>
            <a:r>
              <a:rPr lang="en-US" sz="2800" spc="-40" dirty="0" smtClean="0">
                <a:latin typeface="Calibri"/>
                <a:cs typeface="Calibri"/>
              </a:rPr>
              <a:t>a</a:t>
            </a:r>
            <a:r>
              <a:rPr lang="en-US" sz="2800" spc="-35" dirty="0" smtClean="0">
                <a:latin typeface="Calibri"/>
                <a:cs typeface="Calibri"/>
              </a:rPr>
              <a:t>t</a:t>
            </a:r>
            <a:r>
              <a:rPr lang="en-US" sz="2800" spc="-15" dirty="0" smtClean="0">
                <a:latin typeface="Calibri"/>
                <a:cs typeface="Calibri"/>
              </a:rPr>
              <a:t>ed</a:t>
            </a:r>
            <a:r>
              <a:rPr lang="en-US" sz="2800" spc="5" dirty="0" smtClean="0">
                <a:latin typeface="Calibri"/>
                <a:cs typeface="Calibri"/>
              </a:rPr>
              <a:t> </a:t>
            </a:r>
            <a:r>
              <a:rPr sz="2800" spc="-15" smtClean="0">
                <a:latin typeface="Calibri"/>
                <a:cs typeface="Calibri"/>
              </a:rPr>
              <a:t>and</a:t>
            </a:r>
            <a:r>
              <a:rPr sz="2800" spc="15" smtClean="0">
                <a:latin typeface="Calibri"/>
                <a:cs typeface="Calibri"/>
              </a:rPr>
              <a:t> </a:t>
            </a:r>
            <a:r>
              <a:rPr lang="en-US" sz="2800" spc="-20" dirty="0" smtClean="0">
                <a:latin typeface="Calibri"/>
                <a:cs typeface="Calibri"/>
              </a:rPr>
              <a:t>H</a:t>
            </a:r>
            <a:r>
              <a:rPr sz="2800" spc="-20" smtClean="0">
                <a:latin typeface="Calibri"/>
                <a:cs typeface="Calibri"/>
              </a:rPr>
              <a:t>u</a:t>
            </a:r>
            <a:r>
              <a:rPr sz="2800" spc="-40" smtClean="0">
                <a:latin typeface="Calibri"/>
                <a:cs typeface="Calibri"/>
              </a:rPr>
              <a:t>m</a:t>
            </a:r>
            <a:r>
              <a:rPr sz="2800" spc="-20" smtClean="0">
                <a:latin typeface="Calibri"/>
                <a:cs typeface="Calibri"/>
              </a:rPr>
              <a:t>o</a:t>
            </a:r>
            <a:r>
              <a:rPr sz="2800" spc="-75" smtClean="0">
                <a:latin typeface="Calibri"/>
                <a:cs typeface="Calibri"/>
              </a:rPr>
              <a:t>r</a:t>
            </a:r>
            <a:r>
              <a:rPr sz="2800" spc="-10" smtClean="0">
                <a:latin typeface="Calibri"/>
                <a:cs typeface="Calibri"/>
              </a:rPr>
              <a:t>al</a:t>
            </a:r>
            <a:r>
              <a:rPr sz="2800" spc="35" smtClean="0">
                <a:latin typeface="Calibri"/>
                <a:cs typeface="Calibri"/>
              </a:rPr>
              <a:t> </a:t>
            </a:r>
            <a:r>
              <a:rPr lang="en-US" sz="2800" spc="-20" dirty="0" smtClean="0">
                <a:latin typeface="Calibri"/>
                <a:cs typeface="Calibri"/>
              </a:rPr>
              <a:t>Immu</a:t>
            </a:r>
            <a:r>
              <a:rPr lang="en-US" sz="2800" spc="-30" dirty="0" smtClean="0">
                <a:latin typeface="Calibri"/>
                <a:cs typeface="Calibri"/>
              </a:rPr>
              <a:t>n</a:t>
            </a:r>
            <a:r>
              <a:rPr lang="en-US" sz="2800" spc="-15" dirty="0" smtClean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340995">
              <a:lnSpc>
                <a:spcPct val="100000"/>
              </a:lnSpc>
              <a:tabLst>
                <a:tab pos="1815464" algn="l"/>
              </a:tabLst>
            </a:pP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es</a:t>
            </a:r>
            <a:r>
              <a:rPr sz="2800" spc="-30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ons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-5" dirty="0">
                <a:latin typeface="Calibri"/>
                <a:cs typeface="Calibri"/>
              </a:rPr>
              <a:t> bu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1098803" y="4724400"/>
            <a:ext cx="7054596" cy="2133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39967" y="1958339"/>
            <a:ext cx="664463" cy="810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65291" y="1840992"/>
            <a:ext cx="814069" cy="1143000"/>
          </a:xfrm>
          <a:custGeom>
            <a:avLst/>
            <a:gdLst/>
            <a:ahLst/>
            <a:cxnLst/>
            <a:rect l="l" t="t" r="r" b="b"/>
            <a:pathLst>
              <a:path w="814070" h="1143000">
                <a:moveTo>
                  <a:pt x="0" y="1143000"/>
                </a:moveTo>
                <a:lnTo>
                  <a:pt x="813815" y="1143000"/>
                </a:lnTo>
                <a:lnTo>
                  <a:pt x="813815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80403" y="1918716"/>
            <a:ext cx="352044" cy="693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50991" y="1901951"/>
            <a:ext cx="1728215" cy="2418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178713"/>
            <a:ext cx="82296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6615" algn="l">
              <a:lnSpc>
                <a:spcPct val="100000"/>
              </a:lnSpc>
            </a:pPr>
            <a:r>
              <a:rPr sz="2800" b="1" spc="-20" dirty="0">
                <a:latin typeface="Calibri"/>
                <a:cs typeface="Calibri"/>
              </a:rPr>
              <a:t>A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fl</a:t>
            </a:r>
            <a:r>
              <a:rPr sz="2800" b="1" spc="-65" dirty="0">
                <a:latin typeface="Calibri"/>
                <a:cs typeface="Calibri"/>
              </a:rPr>
              <a:t>e</a:t>
            </a:r>
            <a:r>
              <a:rPr sz="2800" b="1" spc="-20" dirty="0">
                <a:latin typeface="Calibri"/>
                <a:cs typeface="Calibri"/>
              </a:rPr>
              <a:t>xibl</a:t>
            </a:r>
            <a:r>
              <a:rPr sz="2800" b="1" spc="-15" dirty="0">
                <a:latin typeface="Calibri"/>
                <a:cs typeface="Calibri"/>
              </a:rPr>
              <a:t>e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bind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ng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si</a:t>
            </a:r>
            <a:r>
              <a:rPr sz="2800" b="1" spc="-45" dirty="0">
                <a:latin typeface="Calibri"/>
                <a:cs typeface="Calibri"/>
              </a:rPr>
              <a:t>t</a:t>
            </a:r>
            <a:r>
              <a:rPr sz="2800" b="1" spc="-20" dirty="0">
                <a:latin typeface="Calibri"/>
                <a:cs typeface="Calibri"/>
              </a:rPr>
              <a:t>e?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83508" y="2432304"/>
            <a:ext cx="658367" cy="68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31691" y="2057400"/>
            <a:ext cx="711835" cy="1257300"/>
          </a:xfrm>
          <a:custGeom>
            <a:avLst/>
            <a:gdLst/>
            <a:ahLst/>
            <a:cxnLst/>
            <a:rect l="l" t="t" r="r" b="b"/>
            <a:pathLst>
              <a:path w="711835" h="1257300">
                <a:moveTo>
                  <a:pt x="0" y="1257300"/>
                </a:moveTo>
                <a:lnTo>
                  <a:pt x="711708" y="1257300"/>
                </a:lnTo>
                <a:lnTo>
                  <a:pt x="711708" y="0"/>
                </a:lnTo>
                <a:lnTo>
                  <a:pt x="0" y="0"/>
                </a:lnTo>
                <a:lnTo>
                  <a:pt x="0" y="1257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31691" y="1901951"/>
            <a:ext cx="1728215" cy="2418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32276" y="2072639"/>
            <a:ext cx="662939" cy="8107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35608" y="1901951"/>
            <a:ext cx="1726691" cy="2418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17903" y="2432304"/>
            <a:ext cx="658368" cy="68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23030" y="1717134"/>
            <a:ext cx="484505" cy="579120"/>
          </a:xfrm>
          <a:custGeom>
            <a:avLst/>
            <a:gdLst/>
            <a:ahLst/>
            <a:cxnLst/>
            <a:rect l="l" t="t" r="r" b="b"/>
            <a:pathLst>
              <a:path w="484504" h="579119">
                <a:moveTo>
                  <a:pt x="277238" y="152726"/>
                </a:moveTo>
                <a:lnTo>
                  <a:pt x="143723" y="152726"/>
                </a:lnTo>
                <a:lnTo>
                  <a:pt x="157688" y="153246"/>
                </a:lnTo>
                <a:lnTo>
                  <a:pt x="170561" y="155732"/>
                </a:lnTo>
                <a:lnTo>
                  <a:pt x="182574" y="159733"/>
                </a:lnTo>
                <a:lnTo>
                  <a:pt x="193960" y="164794"/>
                </a:lnTo>
                <a:lnTo>
                  <a:pt x="204952" y="170463"/>
                </a:lnTo>
                <a:lnTo>
                  <a:pt x="215784" y="176286"/>
                </a:lnTo>
                <a:lnTo>
                  <a:pt x="226689" y="181812"/>
                </a:lnTo>
                <a:lnTo>
                  <a:pt x="263176" y="200473"/>
                </a:lnTo>
                <a:lnTo>
                  <a:pt x="305998" y="233275"/>
                </a:lnTo>
                <a:lnTo>
                  <a:pt x="316523" y="254887"/>
                </a:lnTo>
                <a:lnTo>
                  <a:pt x="316488" y="264786"/>
                </a:lnTo>
                <a:lnTo>
                  <a:pt x="310661" y="275596"/>
                </a:lnTo>
                <a:lnTo>
                  <a:pt x="301463" y="285492"/>
                </a:lnTo>
                <a:lnTo>
                  <a:pt x="290794" y="294688"/>
                </a:lnTo>
                <a:lnTo>
                  <a:pt x="280552" y="303397"/>
                </a:lnTo>
                <a:lnTo>
                  <a:pt x="272636" y="311831"/>
                </a:lnTo>
                <a:lnTo>
                  <a:pt x="266499" y="324929"/>
                </a:lnTo>
                <a:lnTo>
                  <a:pt x="263672" y="337321"/>
                </a:lnTo>
                <a:lnTo>
                  <a:pt x="263154" y="349264"/>
                </a:lnTo>
                <a:lnTo>
                  <a:pt x="265982" y="363941"/>
                </a:lnTo>
                <a:lnTo>
                  <a:pt x="270813" y="376364"/>
                </a:lnTo>
                <a:lnTo>
                  <a:pt x="275618" y="387425"/>
                </a:lnTo>
                <a:lnTo>
                  <a:pt x="278365" y="398017"/>
                </a:lnTo>
                <a:lnTo>
                  <a:pt x="275726" y="410258"/>
                </a:lnTo>
                <a:lnTo>
                  <a:pt x="270467" y="421672"/>
                </a:lnTo>
                <a:lnTo>
                  <a:pt x="264272" y="432915"/>
                </a:lnTo>
                <a:lnTo>
                  <a:pt x="258827" y="444646"/>
                </a:lnTo>
                <a:lnTo>
                  <a:pt x="256494" y="458422"/>
                </a:lnTo>
                <a:lnTo>
                  <a:pt x="255070" y="472201"/>
                </a:lnTo>
                <a:lnTo>
                  <a:pt x="254440" y="485247"/>
                </a:lnTo>
                <a:lnTo>
                  <a:pt x="254438" y="499464"/>
                </a:lnTo>
                <a:lnTo>
                  <a:pt x="254895" y="510764"/>
                </a:lnTo>
                <a:lnTo>
                  <a:pt x="260306" y="553793"/>
                </a:lnTo>
                <a:lnTo>
                  <a:pt x="271035" y="578653"/>
                </a:lnTo>
                <a:lnTo>
                  <a:pt x="275234" y="573651"/>
                </a:lnTo>
                <a:lnTo>
                  <a:pt x="279973" y="562911"/>
                </a:lnTo>
                <a:lnTo>
                  <a:pt x="285144" y="548806"/>
                </a:lnTo>
                <a:lnTo>
                  <a:pt x="290635" y="533709"/>
                </a:lnTo>
                <a:lnTo>
                  <a:pt x="296338" y="519992"/>
                </a:lnTo>
                <a:lnTo>
                  <a:pt x="305657" y="507708"/>
                </a:lnTo>
                <a:lnTo>
                  <a:pt x="314835" y="499464"/>
                </a:lnTo>
                <a:lnTo>
                  <a:pt x="323507" y="492798"/>
                </a:lnTo>
                <a:lnTo>
                  <a:pt x="331308" y="485247"/>
                </a:lnTo>
                <a:lnTo>
                  <a:pt x="346108" y="448764"/>
                </a:lnTo>
                <a:lnTo>
                  <a:pt x="355610" y="410969"/>
                </a:lnTo>
                <a:lnTo>
                  <a:pt x="360387" y="370816"/>
                </a:lnTo>
                <a:lnTo>
                  <a:pt x="360929" y="346477"/>
                </a:lnTo>
                <a:lnTo>
                  <a:pt x="360687" y="334833"/>
                </a:lnTo>
                <a:lnTo>
                  <a:pt x="356986" y="285121"/>
                </a:lnTo>
                <a:lnTo>
                  <a:pt x="349427" y="245360"/>
                </a:lnTo>
                <a:lnTo>
                  <a:pt x="347139" y="232424"/>
                </a:lnTo>
                <a:lnTo>
                  <a:pt x="345442" y="219921"/>
                </a:lnTo>
                <a:lnTo>
                  <a:pt x="344624" y="208015"/>
                </a:lnTo>
                <a:lnTo>
                  <a:pt x="344970" y="196868"/>
                </a:lnTo>
                <a:lnTo>
                  <a:pt x="367408" y="162018"/>
                </a:lnTo>
                <a:lnTo>
                  <a:pt x="370190" y="160585"/>
                </a:lnTo>
                <a:lnTo>
                  <a:pt x="293061" y="160585"/>
                </a:lnTo>
                <a:lnTo>
                  <a:pt x="284048" y="157116"/>
                </a:lnTo>
                <a:lnTo>
                  <a:pt x="277238" y="152726"/>
                </a:lnTo>
                <a:close/>
              </a:path>
              <a:path w="484504" h="579119">
                <a:moveTo>
                  <a:pt x="73596" y="32733"/>
                </a:moveTo>
                <a:lnTo>
                  <a:pt x="34282" y="38450"/>
                </a:lnTo>
                <a:lnTo>
                  <a:pt x="2785" y="64555"/>
                </a:lnTo>
                <a:lnTo>
                  <a:pt x="0" y="87081"/>
                </a:lnTo>
                <a:lnTo>
                  <a:pt x="789" y="100484"/>
                </a:lnTo>
                <a:lnTo>
                  <a:pt x="9882" y="143005"/>
                </a:lnTo>
                <a:lnTo>
                  <a:pt x="25545" y="178061"/>
                </a:lnTo>
                <a:lnTo>
                  <a:pt x="43311" y="192131"/>
                </a:lnTo>
                <a:lnTo>
                  <a:pt x="52528" y="191796"/>
                </a:lnTo>
                <a:lnTo>
                  <a:pt x="62947" y="188915"/>
                </a:lnTo>
                <a:lnTo>
                  <a:pt x="74262" y="184146"/>
                </a:lnTo>
                <a:lnTo>
                  <a:pt x="86164" y="178147"/>
                </a:lnTo>
                <a:lnTo>
                  <a:pt x="110501" y="165090"/>
                </a:lnTo>
                <a:lnTo>
                  <a:pt x="122320" y="159348"/>
                </a:lnTo>
                <a:lnTo>
                  <a:pt x="133497" y="155007"/>
                </a:lnTo>
                <a:lnTo>
                  <a:pt x="143723" y="152726"/>
                </a:lnTo>
                <a:lnTo>
                  <a:pt x="277238" y="152726"/>
                </a:lnTo>
                <a:lnTo>
                  <a:pt x="274824" y="151170"/>
                </a:lnTo>
                <a:lnTo>
                  <a:pt x="265387" y="143323"/>
                </a:lnTo>
                <a:lnTo>
                  <a:pt x="255735" y="134155"/>
                </a:lnTo>
                <a:lnTo>
                  <a:pt x="235781" y="114162"/>
                </a:lnTo>
                <a:lnTo>
                  <a:pt x="225476" y="104493"/>
                </a:lnTo>
                <a:lnTo>
                  <a:pt x="183089" y="72866"/>
                </a:lnTo>
                <a:lnTo>
                  <a:pt x="149279" y="50968"/>
                </a:lnTo>
                <a:lnTo>
                  <a:pt x="101920" y="34372"/>
                </a:lnTo>
                <a:lnTo>
                  <a:pt x="87766" y="33077"/>
                </a:lnTo>
                <a:lnTo>
                  <a:pt x="73596" y="32733"/>
                </a:lnTo>
                <a:close/>
              </a:path>
              <a:path w="484504" h="579119">
                <a:moveTo>
                  <a:pt x="413418" y="0"/>
                </a:moveTo>
                <a:lnTo>
                  <a:pt x="376237" y="18597"/>
                </a:lnTo>
                <a:lnTo>
                  <a:pt x="353574" y="53226"/>
                </a:lnTo>
                <a:lnTo>
                  <a:pt x="332631" y="92057"/>
                </a:lnTo>
                <a:lnTo>
                  <a:pt x="326430" y="103731"/>
                </a:lnTo>
                <a:lnTo>
                  <a:pt x="320653" y="114162"/>
                </a:lnTo>
                <a:lnTo>
                  <a:pt x="315605" y="122529"/>
                </a:lnTo>
                <a:lnTo>
                  <a:pt x="307275" y="137245"/>
                </a:lnTo>
                <a:lnTo>
                  <a:pt x="302241" y="148937"/>
                </a:lnTo>
                <a:lnTo>
                  <a:pt x="298280" y="156890"/>
                </a:lnTo>
                <a:lnTo>
                  <a:pt x="293061" y="160585"/>
                </a:lnTo>
                <a:lnTo>
                  <a:pt x="370190" y="160585"/>
                </a:lnTo>
                <a:lnTo>
                  <a:pt x="379299" y="155893"/>
                </a:lnTo>
                <a:lnTo>
                  <a:pt x="392626" y="150553"/>
                </a:lnTo>
                <a:lnTo>
                  <a:pt x="406797" y="145775"/>
                </a:lnTo>
                <a:lnTo>
                  <a:pt x="435309" y="137015"/>
                </a:lnTo>
                <a:lnTo>
                  <a:pt x="448469" y="132589"/>
                </a:lnTo>
                <a:lnTo>
                  <a:pt x="481831" y="106314"/>
                </a:lnTo>
                <a:lnTo>
                  <a:pt x="484247" y="94862"/>
                </a:lnTo>
                <a:lnTo>
                  <a:pt x="484177" y="82627"/>
                </a:lnTo>
                <a:lnTo>
                  <a:pt x="468279" y="36514"/>
                </a:lnTo>
                <a:lnTo>
                  <a:pt x="436073" y="6983"/>
                </a:lnTo>
                <a:lnTo>
                  <a:pt x="424926" y="2384"/>
                </a:lnTo>
                <a:lnTo>
                  <a:pt x="413418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23030" y="1717134"/>
            <a:ext cx="484505" cy="579120"/>
          </a:xfrm>
          <a:custGeom>
            <a:avLst/>
            <a:gdLst/>
            <a:ahLst/>
            <a:cxnLst/>
            <a:rect l="l" t="t" r="r" b="b"/>
            <a:pathLst>
              <a:path w="484504" h="579119">
                <a:moveTo>
                  <a:pt x="35605" y="189262"/>
                </a:moveTo>
                <a:lnTo>
                  <a:pt x="43311" y="192131"/>
                </a:lnTo>
                <a:lnTo>
                  <a:pt x="52528" y="191796"/>
                </a:lnTo>
                <a:lnTo>
                  <a:pt x="62947" y="188915"/>
                </a:lnTo>
                <a:lnTo>
                  <a:pt x="74262" y="184146"/>
                </a:lnTo>
                <a:lnTo>
                  <a:pt x="86164" y="178147"/>
                </a:lnTo>
                <a:lnTo>
                  <a:pt x="98346" y="171576"/>
                </a:lnTo>
                <a:lnTo>
                  <a:pt x="110501" y="165090"/>
                </a:lnTo>
                <a:lnTo>
                  <a:pt x="122320" y="159348"/>
                </a:lnTo>
                <a:lnTo>
                  <a:pt x="133497" y="155007"/>
                </a:lnTo>
                <a:lnTo>
                  <a:pt x="143723" y="152726"/>
                </a:lnTo>
                <a:lnTo>
                  <a:pt x="157688" y="153246"/>
                </a:lnTo>
                <a:lnTo>
                  <a:pt x="204952" y="170463"/>
                </a:lnTo>
                <a:lnTo>
                  <a:pt x="215784" y="176286"/>
                </a:lnTo>
                <a:lnTo>
                  <a:pt x="226689" y="181812"/>
                </a:lnTo>
                <a:lnTo>
                  <a:pt x="263176" y="200473"/>
                </a:lnTo>
                <a:lnTo>
                  <a:pt x="305998" y="233275"/>
                </a:lnTo>
                <a:lnTo>
                  <a:pt x="316523" y="254887"/>
                </a:lnTo>
                <a:lnTo>
                  <a:pt x="316488" y="264786"/>
                </a:lnTo>
                <a:lnTo>
                  <a:pt x="310661" y="275596"/>
                </a:lnTo>
                <a:lnTo>
                  <a:pt x="301463" y="285492"/>
                </a:lnTo>
                <a:lnTo>
                  <a:pt x="290794" y="294688"/>
                </a:lnTo>
                <a:lnTo>
                  <a:pt x="280552" y="303397"/>
                </a:lnTo>
                <a:lnTo>
                  <a:pt x="272636" y="311831"/>
                </a:lnTo>
                <a:lnTo>
                  <a:pt x="266499" y="324929"/>
                </a:lnTo>
                <a:lnTo>
                  <a:pt x="263672" y="337321"/>
                </a:lnTo>
                <a:lnTo>
                  <a:pt x="263154" y="349264"/>
                </a:lnTo>
                <a:lnTo>
                  <a:pt x="265982" y="363941"/>
                </a:lnTo>
                <a:lnTo>
                  <a:pt x="270813" y="376364"/>
                </a:lnTo>
                <a:lnTo>
                  <a:pt x="275618" y="387425"/>
                </a:lnTo>
                <a:lnTo>
                  <a:pt x="278365" y="398017"/>
                </a:lnTo>
                <a:lnTo>
                  <a:pt x="275726" y="410258"/>
                </a:lnTo>
                <a:lnTo>
                  <a:pt x="270467" y="421672"/>
                </a:lnTo>
                <a:lnTo>
                  <a:pt x="264272" y="432915"/>
                </a:lnTo>
                <a:lnTo>
                  <a:pt x="258827" y="444646"/>
                </a:lnTo>
                <a:lnTo>
                  <a:pt x="256494" y="458422"/>
                </a:lnTo>
                <a:lnTo>
                  <a:pt x="255070" y="472201"/>
                </a:lnTo>
                <a:lnTo>
                  <a:pt x="254418" y="485704"/>
                </a:lnTo>
                <a:lnTo>
                  <a:pt x="254405" y="498651"/>
                </a:lnTo>
                <a:lnTo>
                  <a:pt x="254895" y="510764"/>
                </a:lnTo>
                <a:lnTo>
                  <a:pt x="260306" y="553793"/>
                </a:lnTo>
                <a:lnTo>
                  <a:pt x="271035" y="578653"/>
                </a:lnTo>
                <a:lnTo>
                  <a:pt x="275234" y="573651"/>
                </a:lnTo>
                <a:lnTo>
                  <a:pt x="279973" y="562911"/>
                </a:lnTo>
                <a:lnTo>
                  <a:pt x="285144" y="548806"/>
                </a:lnTo>
                <a:lnTo>
                  <a:pt x="290635" y="533709"/>
                </a:lnTo>
                <a:lnTo>
                  <a:pt x="296338" y="519992"/>
                </a:lnTo>
                <a:lnTo>
                  <a:pt x="305657" y="507708"/>
                </a:lnTo>
                <a:lnTo>
                  <a:pt x="314835" y="499464"/>
                </a:lnTo>
                <a:lnTo>
                  <a:pt x="323507" y="492798"/>
                </a:lnTo>
                <a:lnTo>
                  <a:pt x="331308" y="485247"/>
                </a:lnTo>
                <a:lnTo>
                  <a:pt x="346108" y="448764"/>
                </a:lnTo>
                <a:lnTo>
                  <a:pt x="355610" y="410969"/>
                </a:lnTo>
                <a:lnTo>
                  <a:pt x="360387" y="370816"/>
                </a:lnTo>
                <a:lnTo>
                  <a:pt x="360929" y="346477"/>
                </a:lnTo>
                <a:lnTo>
                  <a:pt x="360687" y="334833"/>
                </a:lnTo>
                <a:lnTo>
                  <a:pt x="356986" y="285121"/>
                </a:lnTo>
                <a:lnTo>
                  <a:pt x="349427" y="245360"/>
                </a:lnTo>
                <a:lnTo>
                  <a:pt x="347139" y="232424"/>
                </a:lnTo>
                <a:lnTo>
                  <a:pt x="345442" y="219921"/>
                </a:lnTo>
                <a:lnTo>
                  <a:pt x="344624" y="208015"/>
                </a:lnTo>
                <a:lnTo>
                  <a:pt x="344970" y="196868"/>
                </a:lnTo>
                <a:lnTo>
                  <a:pt x="367408" y="162018"/>
                </a:lnTo>
                <a:lnTo>
                  <a:pt x="406797" y="145775"/>
                </a:lnTo>
                <a:lnTo>
                  <a:pt x="435309" y="137015"/>
                </a:lnTo>
                <a:lnTo>
                  <a:pt x="448469" y="132589"/>
                </a:lnTo>
                <a:lnTo>
                  <a:pt x="481831" y="106314"/>
                </a:lnTo>
                <a:lnTo>
                  <a:pt x="484247" y="94862"/>
                </a:lnTo>
                <a:lnTo>
                  <a:pt x="484177" y="82627"/>
                </a:lnTo>
                <a:lnTo>
                  <a:pt x="468297" y="36540"/>
                </a:lnTo>
                <a:lnTo>
                  <a:pt x="436073" y="6983"/>
                </a:lnTo>
                <a:lnTo>
                  <a:pt x="413418" y="0"/>
                </a:lnTo>
                <a:lnTo>
                  <a:pt x="402010" y="396"/>
                </a:lnTo>
                <a:lnTo>
                  <a:pt x="368634" y="28886"/>
                </a:lnTo>
                <a:lnTo>
                  <a:pt x="346288" y="66333"/>
                </a:lnTo>
                <a:lnTo>
                  <a:pt x="332631" y="92057"/>
                </a:lnTo>
                <a:lnTo>
                  <a:pt x="326430" y="103731"/>
                </a:lnTo>
                <a:lnTo>
                  <a:pt x="320763" y="113981"/>
                </a:lnTo>
                <a:lnTo>
                  <a:pt x="315713" y="122337"/>
                </a:lnTo>
                <a:lnTo>
                  <a:pt x="307275" y="137245"/>
                </a:lnTo>
                <a:lnTo>
                  <a:pt x="302241" y="148937"/>
                </a:lnTo>
                <a:lnTo>
                  <a:pt x="298280" y="156890"/>
                </a:lnTo>
                <a:lnTo>
                  <a:pt x="293061" y="160585"/>
                </a:lnTo>
                <a:lnTo>
                  <a:pt x="284048" y="157116"/>
                </a:lnTo>
                <a:lnTo>
                  <a:pt x="274824" y="151170"/>
                </a:lnTo>
                <a:lnTo>
                  <a:pt x="265387" y="143323"/>
                </a:lnTo>
                <a:lnTo>
                  <a:pt x="255735" y="134155"/>
                </a:lnTo>
                <a:lnTo>
                  <a:pt x="245867" y="124242"/>
                </a:lnTo>
                <a:lnTo>
                  <a:pt x="235781" y="114162"/>
                </a:lnTo>
                <a:lnTo>
                  <a:pt x="225476" y="104493"/>
                </a:lnTo>
                <a:lnTo>
                  <a:pt x="214950" y="95812"/>
                </a:lnTo>
                <a:lnTo>
                  <a:pt x="204683" y="88441"/>
                </a:lnTo>
                <a:lnTo>
                  <a:pt x="194035" y="80714"/>
                </a:lnTo>
                <a:lnTo>
                  <a:pt x="160629" y="57756"/>
                </a:lnTo>
                <a:lnTo>
                  <a:pt x="126745" y="40110"/>
                </a:lnTo>
                <a:lnTo>
                  <a:pt x="87766" y="33077"/>
                </a:lnTo>
                <a:lnTo>
                  <a:pt x="73596" y="32733"/>
                </a:lnTo>
                <a:lnTo>
                  <a:pt x="59738" y="33445"/>
                </a:lnTo>
                <a:lnTo>
                  <a:pt x="14037" y="48925"/>
                </a:lnTo>
                <a:lnTo>
                  <a:pt x="0" y="87081"/>
                </a:lnTo>
                <a:lnTo>
                  <a:pt x="789" y="100484"/>
                </a:lnTo>
                <a:lnTo>
                  <a:pt x="9882" y="143005"/>
                </a:lnTo>
                <a:lnTo>
                  <a:pt x="25545" y="178061"/>
                </a:lnTo>
                <a:lnTo>
                  <a:pt x="31446" y="185658"/>
                </a:lnTo>
                <a:lnTo>
                  <a:pt x="35605" y="189262"/>
                </a:lnTo>
                <a:close/>
              </a:path>
            </a:pathLst>
          </a:custGeom>
          <a:ln w="12192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99900" y="1703612"/>
            <a:ext cx="485140" cy="580390"/>
          </a:xfrm>
          <a:custGeom>
            <a:avLst/>
            <a:gdLst/>
            <a:ahLst/>
            <a:cxnLst/>
            <a:rect l="l" t="t" r="r" b="b"/>
            <a:pathLst>
              <a:path w="485139" h="580389">
                <a:moveTo>
                  <a:pt x="278026" y="152936"/>
                </a:moveTo>
                <a:lnTo>
                  <a:pt x="143626" y="152936"/>
                </a:lnTo>
                <a:lnTo>
                  <a:pt x="157666" y="153487"/>
                </a:lnTo>
                <a:lnTo>
                  <a:pt x="170596" y="155978"/>
                </a:lnTo>
                <a:lnTo>
                  <a:pt x="182649" y="159965"/>
                </a:lnTo>
                <a:lnTo>
                  <a:pt x="194056" y="165001"/>
                </a:lnTo>
                <a:lnTo>
                  <a:pt x="205049" y="170642"/>
                </a:lnTo>
                <a:lnTo>
                  <a:pt x="215858" y="176444"/>
                </a:lnTo>
                <a:lnTo>
                  <a:pt x="226717" y="181960"/>
                </a:lnTo>
                <a:lnTo>
                  <a:pt x="263316" y="200613"/>
                </a:lnTo>
                <a:lnTo>
                  <a:pt x="306361" y="233447"/>
                </a:lnTo>
                <a:lnTo>
                  <a:pt x="317172" y="264889"/>
                </a:lnTo>
                <a:lnTo>
                  <a:pt x="311325" y="275830"/>
                </a:lnTo>
                <a:lnTo>
                  <a:pt x="302171" y="285792"/>
                </a:lnTo>
                <a:lnTo>
                  <a:pt x="291553" y="294999"/>
                </a:lnTo>
                <a:lnTo>
                  <a:pt x="281312" y="303680"/>
                </a:lnTo>
                <a:lnTo>
                  <a:pt x="273288" y="312059"/>
                </a:lnTo>
                <a:lnTo>
                  <a:pt x="267101" y="325316"/>
                </a:lnTo>
                <a:lnTo>
                  <a:pt x="264202" y="337736"/>
                </a:lnTo>
                <a:lnTo>
                  <a:pt x="263589" y="349618"/>
                </a:lnTo>
                <a:lnTo>
                  <a:pt x="266437" y="364485"/>
                </a:lnTo>
                <a:lnTo>
                  <a:pt x="271202" y="376900"/>
                </a:lnTo>
                <a:lnTo>
                  <a:pt x="275969" y="387944"/>
                </a:lnTo>
                <a:lnTo>
                  <a:pt x="278736" y="398457"/>
                </a:lnTo>
                <a:lnTo>
                  <a:pt x="276191" y="410843"/>
                </a:lnTo>
                <a:lnTo>
                  <a:pt x="271013" y="422312"/>
                </a:lnTo>
                <a:lnTo>
                  <a:pt x="264860" y="433538"/>
                </a:lnTo>
                <a:lnTo>
                  <a:pt x="259390" y="445193"/>
                </a:lnTo>
                <a:lnTo>
                  <a:pt x="257000" y="459064"/>
                </a:lnTo>
                <a:lnTo>
                  <a:pt x="255526" y="472881"/>
                </a:lnTo>
                <a:lnTo>
                  <a:pt x="254833" y="486386"/>
                </a:lnTo>
                <a:lnTo>
                  <a:pt x="254839" y="500731"/>
                </a:lnTo>
                <a:lnTo>
                  <a:pt x="258162" y="538754"/>
                </a:lnTo>
                <a:lnTo>
                  <a:pt x="267144" y="577207"/>
                </a:lnTo>
                <a:lnTo>
                  <a:pt x="271189" y="580042"/>
                </a:lnTo>
                <a:lnTo>
                  <a:pt x="275483" y="575046"/>
                </a:lnTo>
                <a:lnTo>
                  <a:pt x="280310" y="564351"/>
                </a:lnTo>
                <a:lnTo>
                  <a:pt x="285552" y="550300"/>
                </a:lnTo>
                <a:lnTo>
                  <a:pt x="291092" y="535238"/>
                </a:lnTo>
                <a:lnTo>
                  <a:pt x="296812" y="521509"/>
                </a:lnTo>
                <a:lnTo>
                  <a:pt x="306144" y="509076"/>
                </a:lnTo>
                <a:lnTo>
                  <a:pt x="315308" y="500731"/>
                </a:lnTo>
                <a:lnTo>
                  <a:pt x="323955" y="494040"/>
                </a:lnTo>
                <a:lnTo>
                  <a:pt x="331736" y="486570"/>
                </a:lnTo>
                <a:lnTo>
                  <a:pt x="346681" y="450055"/>
                </a:lnTo>
                <a:lnTo>
                  <a:pt x="356181" y="412277"/>
                </a:lnTo>
                <a:lnTo>
                  <a:pt x="361770" y="364485"/>
                </a:lnTo>
                <a:lnTo>
                  <a:pt x="361833" y="349618"/>
                </a:lnTo>
                <a:lnTo>
                  <a:pt x="361651" y="340666"/>
                </a:lnTo>
                <a:lnTo>
                  <a:pt x="361164" y="328161"/>
                </a:lnTo>
                <a:lnTo>
                  <a:pt x="360448" y="312059"/>
                </a:lnTo>
                <a:lnTo>
                  <a:pt x="359968" y="300337"/>
                </a:lnTo>
                <a:lnTo>
                  <a:pt x="359032" y="289564"/>
                </a:lnTo>
                <a:lnTo>
                  <a:pt x="357121" y="277806"/>
                </a:lnTo>
                <a:lnTo>
                  <a:pt x="354499" y="264889"/>
                </a:lnTo>
                <a:lnTo>
                  <a:pt x="351810" y="252390"/>
                </a:lnTo>
                <a:lnTo>
                  <a:pt x="349131" y="239255"/>
                </a:lnTo>
                <a:lnTo>
                  <a:pt x="346916" y="226187"/>
                </a:lnTo>
                <a:lnTo>
                  <a:pt x="345525" y="213448"/>
                </a:lnTo>
                <a:lnTo>
                  <a:pt x="345422" y="207395"/>
                </a:lnTo>
                <a:lnTo>
                  <a:pt x="345399" y="200613"/>
                </a:lnTo>
                <a:lnTo>
                  <a:pt x="346656" y="190004"/>
                </a:lnTo>
                <a:lnTo>
                  <a:pt x="349897" y="179825"/>
                </a:lnTo>
                <a:lnTo>
                  <a:pt x="357291" y="171073"/>
                </a:lnTo>
                <a:lnTo>
                  <a:pt x="367190" y="163606"/>
                </a:lnTo>
                <a:lnTo>
                  <a:pt x="372580" y="160692"/>
                </a:lnTo>
                <a:lnTo>
                  <a:pt x="294134" y="160692"/>
                </a:lnTo>
                <a:lnTo>
                  <a:pt x="284984" y="157310"/>
                </a:lnTo>
                <a:lnTo>
                  <a:pt x="278026" y="152936"/>
                </a:lnTo>
                <a:close/>
              </a:path>
              <a:path w="485139" h="580389">
                <a:moveTo>
                  <a:pt x="74122" y="32736"/>
                </a:moveTo>
                <a:lnTo>
                  <a:pt x="34739" y="38192"/>
                </a:lnTo>
                <a:lnTo>
                  <a:pt x="2889" y="63933"/>
                </a:lnTo>
                <a:lnTo>
                  <a:pt x="0" y="88792"/>
                </a:lnTo>
                <a:lnTo>
                  <a:pt x="567" y="99898"/>
                </a:lnTo>
                <a:lnTo>
                  <a:pt x="9377" y="142330"/>
                </a:lnTo>
                <a:lnTo>
                  <a:pt x="24849" y="177567"/>
                </a:lnTo>
                <a:lnTo>
                  <a:pt x="43165" y="192439"/>
                </a:lnTo>
                <a:lnTo>
                  <a:pt x="52367" y="192104"/>
                </a:lnTo>
                <a:lnTo>
                  <a:pt x="62774" y="189228"/>
                </a:lnTo>
                <a:lnTo>
                  <a:pt x="74080" y="184465"/>
                </a:lnTo>
                <a:lnTo>
                  <a:pt x="85977" y="178469"/>
                </a:lnTo>
                <a:lnTo>
                  <a:pt x="110324" y="165402"/>
                </a:lnTo>
                <a:lnTo>
                  <a:pt x="122160" y="159641"/>
                </a:lnTo>
                <a:lnTo>
                  <a:pt x="133363" y="155267"/>
                </a:lnTo>
                <a:lnTo>
                  <a:pt x="143626" y="152936"/>
                </a:lnTo>
                <a:lnTo>
                  <a:pt x="278026" y="152936"/>
                </a:lnTo>
                <a:lnTo>
                  <a:pt x="275659" y="151448"/>
                </a:lnTo>
                <a:lnTo>
                  <a:pt x="266155" y="143679"/>
                </a:lnTo>
                <a:lnTo>
                  <a:pt x="256468" y="134573"/>
                </a:lnTo>
                <a:lnTo>
                  <a:pt x="236524" y="114643"/>
                </a:lnTo>
                <a:lnTo>
                  <a:pt x="226256" y="104962"/>
                </a:lnTo>
                <a:lnTo>
                  <a:pt x="183731" y="73165"/>
                </a:lnTo>
                <a:lnTo>
                  <a:pt x="149979" y="51267"/>
                </a:lnTo>
                <a:lnTo>
                  <a:pt x="102573" y="34487"/>
                </a:lnTo>
                <a:lnTo>
                  <a:pt x="88339" y="33139"/>
                </a:lnTo>
                <a:lnTo>
                  <a:pt x="74122" y="32736"/>
                </a:lnTo>
                <a:close/>
              </a:path>
              <a:path w="485139" h="580389">
                <a:moveTo>
                  <a:pt x="415234" y="0"/>
                </a:moveTo>
                <a:lnTo>
                  <a:pt x="377835" y="17977"/>
                </a:lnTo>
                <a:lnTo>
                  <a:pt x="354851" y="52435"/>
                </a:lnTo>
                <a:lnTo>
                  <a:pt x="327601" y="102800"/>
                </a:lnTo>
                <a:lnTo>
                  <a:pt x="321919" y="113122"/>
                </a:lnTo>
                <a:lnTo>
                  <a:pt x="316846" y="121617"/>
                </a:lnTo>
                <a:lnTo>
                  <a:pt x="308224" y="136725"/>
                </a:lnTo>
                <a:lnTo>
                  <a:pt x="303046" y="148584"/>
                </a:lnTo>
                <a:lnTo>
                  <a:pt x="299091" y="156728"/>
                </a:lnTo>
                <a:lnTo>
                  <a:pt x="294134" y="160692"/>
                </a:lnTo>
                <a:lnTo>
                  <a:pt x="372580" y="160692"/>
                </a:lnTo>
                <a:lnTo>
                  <a:pt x="379035" y="157202"/>
                </a:lnTo>
                <a:lnTo>
                  <a:pt x="392266" y="151639"/>
                </a:lnTo>
                <a:lnTo>
                  <a:pt x="406321" y="146697"/>
                </a:lnTo>
                <a:lnTo>
                  <a:pt x="434663" y="137791"/>
                </a:lnTo>
                <a:lnTo>
                  <a:pt x="447830" y="133384"/>
                </a:lnTo>
                <a:lnTo>
                  <a:pt x="482219" y="107349"/>
                </a:lnTo>
                <a:lnTo>
                  <a:pt x="485107" y="83574"/>
                </a:lnTo>
                <a:lnTo>
                  <a:pt x="483268" y="71134"/>
                </a:lnTo>
                <a:lnTo>
                  <a:pt x="464573" y="29249"/>
                </a:lnTo>
                <a:lnTo>
                  <a:pt x="426612" y="2581"/>
                </a:lnTo>
                <a:lnTo>
                  <a:pt x="415234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99783" y="1703612"/>
            <a:ext cx="485775" cy="580390"/>
          </a:xfrm>
          <a:custGeom>
            <a:avLst/>
            <a:gdLst/>
            <a:ahLst/>
            <a:cxnLst/>
            <a:rect l="l" t="t" r="r" b="b"/>
            <a:pathLst>
              <a:path w="485775" h="580389">
                <a:moveTo>
                  <a:pt x="35590" y="189576"/>
                </a:moveTo>
                <a:lnTo>
                  <a:pt x="43281" y="192439"/>
                </a:lnTo>
                <a:lnTo>
                  <a:pt x="52483" y="192104"/>
                </a:lnTo>
                <a:lnTo>
                  <a:pt x="62891" y="189228"/>
                </a:lnTo>
                <a:lnTo>
                  <a:pt x="74196" y="184465"/>
                </a:lnTo>
                <a:lnTo>
                  <a:pt x="86094" y="178469"/>
                </a:lnTo>
                <a:lnTo>
                  <a:pt x="98277" y="171897"/>
                </a:lnTo>
                <a:lnTo>
                  <a:pt x="110440" y="165402"/>
                </a:lnTo>
                <a:lnTo>
                  <a:pt x="122276" y="159641"/>
                </a:lnTo>
                <a:lnTo>
                  <a:pt x="133479" y="155267"/>
                </a:lnTo>
                <a:lnTo>
                  <a:pt x="143742" y="152936"/>
                </a:lnTo>
                <a:lnTo>
                  <a:pt x="157782" y="153487"/>
                </a:lnTo>
                <a:lnTo>
                  <a:pt x="194173" y="165001"/>
                </a:lnTo>
                <a:lnTo>
                  <a:pt x="215975" y="176444"/>
                </a:lnTo>
                <a:lnTo>
                  <a:pt x="226833" y="181960"/>
                </a:lnTo>
                <a:lnTo>
                  <a:pt x="263432" y="200613"/>
                </a:lnTo>
                <a:lnTo>
                  <a:pt x="306477" y="233447"/>
                </a:lnTo>
                <a:lnTo>
                  <a:pt x="317288" y="264889"/>
                </a:lnTo>
                <a:lnTo>
                  <a:pt x="311441" y="275830"/>
                </a:lnTo>
                <a:lnTo>
                  <a:pt x="302287" y="285792"/>
                </a:lnTo>
                <a:lnTo>
                  <a:pt x="291669" y="294999"/>
                </a:lnTo>
                <a:lnTo>
                  <a:pt x="281428" y="303680"/>
                </a:lnTo>
                <a:lnTo>
                  <a:pt x="273404" y="312059"/>
                </a:lnTo>
                <a:lnTo>
                  <a:pt x="267217" y="325316"/>
                </a:lnTo>
                <a:lnTo>
                  <a:pt x="264318" y="337736"/>
                </a:lnTo>
                <a:lnTo>
                  <a:pt x="263705" y="349618"/>
                </a:lnTo>
                <a:lnTo>
                  <a:pt x="266531" y="364425"/>
                </a:lnTo>
                <a:lnTo>
                  <a:pt x="271318" y="376900"/>
                </a:lnTo>
                <a:lnTo>
                  <a:pt x="276086" y="387944"/>
                </a:lnTo>
                <a:lnTo>
                  <a:pt x="278852" y="398457"/>
                </a:lnTo>
                <a:lnTo>
                  <a:pt x="276307" y="410843"/>
                </a:lnTo>
                <a:lnTo>
                  <a:pt x="271130" y="422312"/>
                </a:lnTo>
                <a:lnTo>
                  <a:pt x="264977" y="433538"/>
                </a:lnTo>
                <a:lnTo>
                  <a:pt x="259506" y="445193"/>
                </a:lnTo>
                <a:lnTo>
                  <a:pt x="257116" y="459064"/>
                </a:lnTo>
                <a:lnTo>
                  <a:pt x="255642" y="472881"/>
                </a:lnTo>
                <a:lnTo>
                  <a:pt x="254949" y="486386"/>
                </a:lnTo>
                <a:lnTo>
                  <a:pt x="254901" y="499319"/>
                </a:lnTo>
                <a:lnTo>
                  <a:pt x="255363" y="511421"/>
                </a:lnTo>
                <a:lnTo>
                  <a:pt x="260787" y="554619"/>
                </a:lnTo>
                <a:lnTo>
                  <a:pt x="271306" y="580042"/>
                </a:lnTo>
                <a:lnTo>
                  <a:pt x="275599" y="575046"/>
                </a:lnTo>
                <a:lnTo>
                  <a:pt x="280426" y="564351"/>
                </a:lnTo>
                <a:lnTo>
                  <a:pt x="285668" y="550300"/>
                </a:lnTo>
                <a:lnTo>
                  <a:pt x="291208" y="535238"/>
                </a:lnTo>
                <a:lnTo>
                  <a:pt x="296928" y="521509"/>
                </a:lnTo>
                <a:lnTo>
                  <a:pt x="306260" y="509076"/>
                </a:lnTo>
                <a:lnTo>
                  <a:pt x="315425" y="500731"/>
                </a:lnTo>
                <a:lnTo>
                  <a:pt x="324072" y="494040"/>
                </a:lnTo>
                <a:lnTo>
                  <a:pt x="331852" y="486570"/>
                </a:lnTo>
                <a:lnTo>
                  <a:pt x="346797" y="450055"/>
                </a:lnTo>
                <a:lnTo>
                  <a:pt x="356298" y="412277"/>
                </a:lnTo>
                <a:lnTo>
                  <a:pt x="361886" y="364485"/>
                </a:lnTo>
                <a:lnTo>
                  <a:pt x="362012" y="352665"/>
                </a:lnTo>
                <a:lnTo>
                  <a:pt x="361767" y="340666"/>
                </a:lnTo>
                <a:lnTo>
                  <a:pt x="361280" y="328161"/>
                </a:lnTo>
                <a:lnTo>
                  <a:pt x="360677" y="314827"/>
                </a:lnTo>
                <a:lnTo>
                  <a:pt x="360085" y="300337"/>
                </a:lnTo>
                <a:lnTo>
                  <a:pt x="359149" y="289564"/>
                </a:lnTo>
                <a:lnTo>
                  <a:pt x="357237" y="277806"/>
                </a:lnTo>
                <a:lnTo>
                  <a:pt x="354709" y="265327"/>
                </a:lnTo>
                <a:lnTo>
                  <a:pt x="351926" y="252390"/>
                </a:lnTo>
                <a:lnTo>
                  <a:pt x="349247" y="239255"/>
                </a:lnTo>
                <a:lnTo>
                  <a:pt x="347032" y="226187"/>
                </a:lnTo>
                <a:lnTo>
                  <a:pt x="345641" y="213448"/>
                </a:lnTo>
                <a:lnTo>
                  <a:pt x="345434" y="201299"/>
                </a:lnTo>
                <a:lnTo>
                  <a:pt x="346772" y="190004"/>
                </a:lnTo>
                <a:lnTo>
                  <a:pt x="379152" y="157202"/>
                </a:lnTo>
                <a:lnTo>
                  <a:pt x="420756" y="142155"/>
                </a:lnTo>
                <a:lnTo>
                  <a:pt x="434780" y="137791"/>
                </a:lnTo>
                <a:lnTo>
                  <a:pt x="447946" y="133384"/>
                </a:lnTo>
                <a:lnTo>
                  <a:pt x="482335" y="107349"/>
                </a:lnTo>
                <a:lnTo>
                  <a:pt x="485223" y="83574"/>
                </a:lnTo>
                <a:lnTo>
                  <a:pt x="483384" y="71134"/>
                </a:lnTo>
                <a:lnTo>
                  <a:pt x="464690" y="29249"/>
                </a:lnTo>
                <a:lnTo>
                  <a:pt x="426728" y="2581"/>
                </a:lnTo>
                <a:lnTo>
                  <a:pt x="415350" y="0"/>
                </a:lnTo>
                <a:lnTo>
                  <a:pt x="404067" y="118"/>
                </a:lnTo>
                <a:lnTo>
                  <a:pt x="370205" y="28229"/>
                </a:lnTo>
                <a:lnTo>
                  <a:pt x="347634" y="65470"/>
                </a:lnTo>
                <a:lnTo>
                  <a:pt x="333930" y="91112"/>
                </a:lnTo>
                <a:lnTo>
                  <a:pt x="327717" y="102800"/>
                </a:lnTo>
                <a:lnTo>
                  <a:pt x="322035" y="113122"/>
                </a:lnTo>
                <a:lnTo>
                  <a:pt x="316963" y="121617"/>
                </a:lnTo>
                <a:lnTo>
                  <a:pt x="308340" y="136725"/>
                </a:lnTo>
                <a:lnTo>
                  <a:pt x="303162" y="148584"/>
                </a:lnTo>
                <a:lnTo>
                  <a:pt x="299207" y="156728"/>
                </a:lnTo>
                <a:lnTo>
                  <a:pt x="294251" y="160692"/>
                </a:lnTo>
                <a:lnTo>
                  <a:pt x="285100" y="157310"/>
                </a:lnTo>
                <a:lnTo>
                  <a:pt x="275775" y="151448"/>
                </a:lnTo>
                <a:lnTo>
                  <a:pt x="266272" y="143679"/>
                </a:lnTo>
                <a:lnTo>
                  <a:pt x="256585" y="134573"/>
                </a:lnTo>
                <a:lnTo>
                  <a:pt x="246709" y="124704"/>
                </a:lnTo>
                <a:lnTo>
                  <a:pt x="236640" y="114643"/>
                </a:lnTo>
                <a:lnTo>
                  <a:pt x="226372" y="104962"/>
                </a:lnTo>
                <a:lnTo>
                  <a:pt x="215902" y="96232"/>
                </a:lnTo>
                <a:lnTo>
                  <a:pt x="205527" y="88792"/>
                </a:lnTo>
                <a:lnTo>
                  <a:pt x="194818" y="81028"/>
                </a:lnTo>
                <a:lnTo>
                  <a:pt x="161412" y="58058"/>
                </a:lnTo>
                <a:lnTo>
                  <a:pt x="127627" y="40350"/>
                </a:lnTo>
                <a:lnTo>
                  <a:pt x="88455" y="33139"/>
                </a:lnTo>
                <a:lnTo>
                  <a:pt x="74238" y="32736"/>
                </a:lnTo>
                <a:lnTo>
                  <a:pt x="60354" y="33378"/>
                </a:lnTo>
                <a:lnTo>
                  <a:pt x="14491" y="48382"/>
                </a:lnTo>
                <a:lnTo>
                  <a:pt x="0" y="86516"/>
                </a:lnTo>
                <a:lnTo>
                  <a:pt x="683" y="99898"/>
                </a:lnTo>
                <a:lnTo>
                  <a:pt x="9493" y="142330"/>
                </a:lnTo>
                <a:lnTo>
                  <a:pt x="24965" y="177567"/>
                </a:lnTo>
                <a:lnTo>
                  <a:pt x="30830" y="185353"/>
                </a:lnTo>
                <a:lnTo>
                  <a:pt x="35590" y="189576"/>
                </a:lnTo>
                <a:close/>
              </a:path>
            </a:pathLst>
          </a:custGeom>
          <a:ln w="12192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51030" y="1679034"/>
            <a:ext cx="484505" cy="579120"/>
          </a:xfrm>
          <a:custGeom>
            <a:avLst/>
            <a:gdLst/>
            <a:ahLst/>
            <a:cxnLst/>
            <a:rect l="l" t="t" r="r" b="b"/>
            <a:pathLst>
              <a:path w="484505" h="579119">
                <a:moveTo>
                  <a:pt x="277238" y="152726"/>
                </a:moveTo>
                <a:lnTo>
                  <a:pt x="143723" y="152726"/>
                </a:lnTo>
                <a:lnTo>
                  <a:pt x="157688" y="153246"/>
                </a:lnTo>
                <a:lnTo>
                  <a:pt x="170561" y="155732"/>
                </a:lnTo>
                <a:lnTo>
                  <a:pt x="182574" y="159733"/>
                </a:lnTo>
                <a:lnTo>
                  <a:pt x="193960" y="164794"/>
                </a:lnTo>
                <a:lnTo>
                  <a:pt x="204952" y="170463"/>
                </a:lnTo>
                <a:lnTo>
                  <a:pt x="215784" y="176286"/>
                </a:lnTo>
                <a:lnTo>
                  <a:pt x="226689" y="181812"/>
                </a:lnTo>
                <a:lnTo>
                  <a:pt x="263176" y="200473"/>
                </a:lnTo>
                <a:lnTo>
                  <a:pt x="305998" y="233275"/>
                </a:lnTo>
                <a:lnTo>
                  <a:pt x="316523" y="254887"/>
                </a:lnTo>
                <a:lnTo>
                  <a:pt x="316488" y="264786"/>
                </a:lnTo>
                <a:lnTo>
                  <a:pt x="310661" y="275596"/>
                </a:lnTo>
                <a:lnTo>
                  <a:pt x="301463" y="285492"/>
                </a:lnTo>
                <a:lnTo>
                  <a:pt x="290794" y="294688"/>
                </a:lnTo>
                <a:lnTo>
                  <a:pt x="280552" y="303397"/>
                </a:lnTo>
                <a:lnTo>
                  <a:pt x="272636" y="311831"/>
                </a:lnTo>
                <a:lnTo>
                  <a:pt x="266499" y="324929"/>
                </a:lnTo>
                <a:lnTo>
                  <a:pt x="263672" y="337321"/>
                </a:lnTo>
                <a:lnTo>
                  <a:pt x="263154" y="349264"/>
                </a:lnTo>
                <a:lnTo>
                  <a:pt x="265982" y="363941"/>
                </a:lnTo>
                <a:lnTo>
                  <a:pt x="270813" y="376364"/>
                </a:lnTo>
                <a:lnTo>
                  <a:pt x="275618" y="387425"/>
                </a:lnTo>
                <a:lnTo>
                  <a:pt x="278365" y="398017"/>
                </a:lnTo>
                <a:lnTo>
                  <a:pt x="275726" y="410258"/>
                </a:lnTo>
                <a:lnTo>
                  <a:pt x="270467" y="421672"/>
                </a:lnTo>
                <a:lnTo>
                  <a:pt x="264272" y="432915"/>
                </a:lnTo>
                <a:lnTo>
                  <a:pt x="258827" y="444646"/>
                </a:lnTo>
                <a:lnTo>
                  <a:pt x="256494" y="458422"/>
                </a:lnTo>
                <a:lnTo>
                  <a:pt x="255070" y="472201"/>
                </a:lnTo>
                <a:lnTo>
                  <a:pt x="254440" y="485247"/>
                </a:lnTo>
                <a:lnTo>
                  <a:pt x="254438" y="499464"/>
                </a:lnTo>
                <a:lnTo>
                  <a:pt x="254895" y="510764"/>
                </a:lnTo>
                <a:lnTo>
                  <a:pt x="260306" y="553793"/>
                </a:lnTo>
                <a:lnTo>
                  <a:pt x="271035" y="578653"/>
                </a:lnTo>
                <a:lnTo>
                  <a:pt x="275234" y="573651"/>
                </a:lnTo>
                <a:lnTo>
                  <a:pt x="279973" y="562911"/>
                </a:lnTo>
                <a:lnTo>
                  <a:pt x="285144" y="548806"/>
                </a:lnTo>
                <a:lnTo>
                  <a:pt x="290635" y="533709"/>
                </a:lnTo>
                <a:lnTo>
                  <a:pt x="296338" y="519992"/>
                </a:lnTo>
                <a:lnTo>
                  <a:pt x="305657" y="507708"/>
                </a:lnTo>
                <a:lnTo>
                  <a:pt x="314835" y="499464"/>
                </a:lnTo>
                <a:lnTo>
                  <a:pt x="323507" y="492798"/>
                </a:lnTo>
                <a:lnTo>
                  <a:pt x="331308" y="485247"/>
                </a:lnTo>
                <a:lnTo>
                  <a:pt x="346108" y="448764"/>
                </a:lnTo>
                <a:lnTo>
                  <a:pt x="355610" y="410969"/>
                </a:lnTo>
                <a:lnTo>
                  <a:pt x="360387" y="370816"/>
                </a:lnTo>
                <a:lnTo>
                  <a:pt x="360929" y="346477"/>
                </a:lnTo>
                <a:lnTo>
                  <a:pt x="360687" y="334833"/>
                </a:lnTo>
                <a:lnTo>
                  <a:pt x="356986" y="285121"/>
                </a:lnTo>
                <a:lnTo>
                  <a:pt x="349427" y="245360"/>
                </a:lnTo>
                <a:lnTo>
                  <a:pt x="347139" y="232424"/>
                </a:lnTo>
                <a:lnTo>
                  <a:pt x="345442" y="219921"/>
                </a:lnTo>
                <a:lnTo>
                  <a:pt x="344624" y="208015"/>
                </a:lnTo>
                <a:lnTo>
                  <a:pt x="344970" y="196868"/>
                </a:lnTo>
                <a:lnTo>
                  <a:pt x="367408" y="162018"/>
                </a:lnTo>
                <a:lnTo>
                  <a:pt x="370190" y="160585"/>
                </a:lnTo>
                <a:lnTo>
                  <a:pt x="293061" y="160585"/>
                </a:lnTo>
                <a:lnTo>
                  <a:pt x="284048" y="157116"/>
                </a:lnTo>
                <a:lnTo>
                  <a:pt x="277238" y="152726"/>
                </a:lnTo>
                <a:close/>
              </a:path>
              <a:path w="484505" h="579119">
                <a:moveTo>
                  <a:pt x="73596" y="32733"/>
                </a:moveTo>
                <a:lnTo>
                  <a:pt x="34282" y="38450"/>
                </a:lnTo>
                <a:lnTo>
                  <a:pt x="2785" y="64555"/>
                </a:lnTo>
                <a:lnTo>
                  <a:pt x="0" y="87081"/>
                </a:lnTo>
                <a:lnTo>
                  <a:pt x="789" y="100484"/>
                </a:lnTo>
                <a:lnTo>
                  <a:pt x="9882" y="143005"/>
                </a:lnTo>
                <a:lnTo>
                  <a:pt x="25545" y="178061"/>
                </a:lnTo>
                <a:lnTo>
                  <a:pt x="43311" y="192131"/>
                </a:lnTo>
                <a:lnTo>
                  <a:pt x="52528" y="191796"/>
                </a:lnTo>
                <a:lnTo>
                  <a:pt x="62947" y="188915"/>
                </a:lnTo>
                <a:lnTo>
                  <a:pt x="74262" y="184146"/>
                </a:lnTo>
                <a:lnTo>
                  <a:pt x="86164" y="178147"/>
                </a:lnTo>
                <a:lnTo>
                  <a:pt x="110501" y="165090"/>
                </a:lnTo>
                <a:lnTo>
                  <a:pt x="122320" y="159348"/>
                </a:lnTo>
                <a:lnTo>
                  <a:pt x="133497" y="155007"/>
                </a:lnTo>
                <a:lnTo>
                  <a:pt x="143723" y="152726"/>
                </a:lnTo>
                <a:lnTo>
                  <a:pt x="277238" y="152726"/>
                </a:lnTo>
                <a:lnTo>
                  <a:pt x="274824" y="151170"/>
                </a:lnTo>
                <a:lnTo>
                  <a:pt x="265387" y="143323"/>
                </a:lnTo>
                <a:lnTo>
                  <a:pt x="255735" y="134155"/>
                </a:lnTo>
                <a:lnTo>
                  <a:pt x="235781" y="114162"/>
                </a:lnTo>
                <a:lnTo>
                  <a:pt x="225476" y="104493"/>
                </a:lnTo>
                <a:lnTo>
                  <a:pt x="183089" y="72866"/>
                </a:lnTo>
                <a:lnTo>
                  <a:pt x="149279" y="50968"/>
                </a:lnTo>
                <a:lnTo>
                  <a:pt x="101920" y="34372"/>
                </a:lnTo>
                <a:lnTo>
                  <a:pt x="87766" y="33077"/>
                </a:lnTo>
                <a:lnTo>
                  <a:pt x="73596" y="32733"/>
                </a:lnTo>
                <a:close/>
              </a:path>
              <a:path w="484505" h="579119">
                <a:moveTo>
                  <a:pt x="413418" y="0"/>
                </a:moveTo>
                <a:lnTo>
                  <a:pt x="376237" y="18597"/>
                </a:lnTo>
                <a:lnTo>
                  <a:pt x="353574" y="53226"/>
                </a:lnTo>
                <a:lnTo>
                  <a:pt x="332631" y="92057"/>
                </a:lnTo>
                <a:lnTo>
                  <a:pt x="326430" y="103731"/>
                </a:lnTo>
                <a:lnTo>
                  <a:pt x="320653" y="114162"/>
                </a:lnTo>
                <a:lnTo>
                  <a:pt x="315605" y="122529"/>
                </a:lnTo>
                <a:lnTo>
                  <a:pt x="307275" y="137245"/>
                </a:lnTo>
                <a:lnTo>
                  <a:pt x="302241" y="148937"/>
                </a:lnTo>
                <a:lnTo>
                  <a:pt x="298280" y="156890"/>
                </a:lnTo>
                <a:lnTo>
                  <a:pt x="293061" y="160585"/>
                </a:lnTo>
                <a:lnTo>
                  <a:pt x="370190" y="160585"/>
                </a:lnTo>
                <a:lnTo>
                  <a:pt x="379299" y="155893"/>
                </a:lnTo>
                <a:lnTo>
                  <a:pt x="392626" y="150553"/>
                </a:lnTo>
                <a:lnTo>
                  <a:pt x="406797" y="145775"/>
                </a:lnTo>
                <a:lnTo>
                  <a:pt x="435309" y="137015"/>
                </a:lnTo>
                <a:lnTo>
                  <a:pt x="448469" y="132589"/>
                </a:lnTo>
                <a:lnTo>
                  <a:pt x="481831" y="106314"/>
                </a:lnTo>
                <a:lnTo>
                  <a:pt x="484247" y="94862"/>
                </a:lnTo>
                <a:lnTo>
                  <a:pt x="484177" y="82627"/>
                </a:lnTo>
                <a:lnTo>
                  <a:pt x="468279" y="36514"/>
                </a:lnTo>
                <a:lnTo>
                  <a:pt x="436073" y="6983"/>
                </a:lnTo>
                <a:lnTo>
                  <a:pt x="424926" y="2384"/>
                </a:lnTo>
                <a:lnTo>
                  <a:pt x="413418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51030" y="1679034"/>
            <a:ext cx="484505" cy="579120"/>
          </a:xfrm>
          <a:custGeom>
            <a:avLst/>
            <a:gdLst/>
            <a:ahLst/>
            <a:cxnLst/>
            <a:rect l="l" t="t" r="r" b="b"/>
            <a:pathLst>
              <a:path w="484505" h="579119">
                <a:moveTo>
                  <a:pt x="35605" y="189262"/>
                </a:moveTo>
                <a:lnTo>
                  <a:pt x="43311" y="192131"/>
                </a:lnTo>
                <a:lnTo>
                  <a:pt x="52528" y="191796"/>
                </a:lnTo>
                <a:lnTo>
                  <a:pt x="62947" y="188915"/>
                </a:lnTo>
                <a:lnTo>
                  <a:pt x="74262" y="184146"/>
                </a:lnTo>
                <a:lnTo>
                  <a:pt x="86164" y="178147"/>
                </a:lnTo>
                <a:lnTo>
                  <a:pt x="98346" y="171576"/>
                </a:lnTo>
                <a:lnTo>
                  <a:pt x="110501" y="165090"/>
                </a:lnTo>
                <a:lnTo>
                  <a:pt x="122320" y="159348"/>
                </a:lnTo>
                <a:lnTo>
                  <a:pt x="133497" y="155007"/>
                </a:lnTo>
                <a:lnTo>
                  <a:pt x="143723" y="152726"/>
                </a:lnTo>
                <a:lnTo>
                  <a:pt x="157688" y="153246"/>
                </a:lnTo>
                <a:lnTo>
                  <a:pt x="204952" y="170463"/>
                </a:lnTo>
                <a:lnTo>
                  <a:pt x="215784" y="176286"/>
                </a:lnTo>
                <a:lnTo>
                  <a:pt x="226689" y="181812"/>
                </a:lnTo>
                <a:lnTo>
                  <a:pt x="263176" y="200473"/>
                </a:lnTo>
                <a:lnTo>
                  <a:pt x="305998" y="233275"/>
                </a:lnTo>
                <a:lnTo>
                  <a:pt x="316523" y="254887"/>
                </a:lnTo>
                <a:lnTo>
                  <a:pt x="316488" y="264786"/>
                </a:lnTo>
                <a:lnTo>
                  <a:pt x="310661" y="275596"/>
                </a:lnTo>
                <a:lnTo>
                  <a:pt x="301463" y="285492"/>
                </a:lnTo>
                <a:lnTo>
                  <a:pt x="290794" y="294688"/>
                </a:lnTo>
                <a:lnTo>
                  <a:pt x="280552" y="303397"/>
                </a:lnTo>
                <a:lnTo>
                  <a:pt x="272636" y="311831"/>
                </a:lnTo>
                <a:lnTo>
                  <a:pt x="266499" y="324929"/>
                </a:lnTo>
                <a:lnTo>
                  <a:pt x="263672" y="337321"/>
                </a:lnTo>
                <a:lnTo>
                  <a:pt x="263154" y="349264"/>
                </a:lnTo>
                <a:lnTo>
                  <a:pt x="265982" y="363941"/>
                </a:lnTo>
                <a:lnTo>
                  <a:pt x="270813" y="376364"/>
                </a:lnTo>
                <a:lnTo>
                  <a:pt x="275618" y="387425"/>
                </a:lnTo>
                <a:lnTo>
                  <a:pt x="278365" y="398017"/>
                </a:lnTo>
                <a:lnTo>
                  <a:pt x="275726" y="410258"/>
                </a:lnTo>
                <a:lnTo>
                  <a:pt x="270467" y="421672"/>
                </a:lnTo>
                <a:lnTo>
                  <a:pt x="264272" y="432915"/>
                </a:lnTo>
                <a:lnTo>
                  <a:pt x="258827" y="444646"/>
                </a:lnTo>
                <a:lnTo>
                  <a:pt x="256494" y="458422"/>
                </a:lnTo>
                <a:lnTo>
                  <a:pt x="255070" y="472201"/>
                </a:lnTo>
                <a:lnTo>
                  <a:pt x="254418" y="485704"/>
                </a:lnTo>
                <a:lnTo>
                  <a:pt x="254405" y="498651"/>
                </a:lnTo>
                <a:lnTo>
                  <a:pt x="254895" y="510764"/>
                </a:lnTo>
                <a:lnTo>
                  <a:pt x="260306" y="553793"/>
                </a:lnTo>
                <a:lnTo>
                  <a:pt x="271035" y="578653"/>
                </a:lnTo>
                <a:lnTo>
                  <a:pt x="275234" y="573651"/>
                </a:lnTo>
                <a:lnTo>
                  <a:pt x="279973" y="562911"/>
                </a:lnTo>
                <a:lnTo>
                  <a:pt x="285144" y="548806"/>
                </a:lnTo>
                <a:lnTo>
                  <a:pt x="290635" y="533709"/>
                </a:lnTo>
                <a:lnTo>
                  <a:pt x="296338" y="519992"/>
                </a:lnTo>
                <a:lnTo>
                  <a:pt x="305657" y="507708"/>
                </a:lnTo>
                <a:lnTo>
                  <a:pt x="314835" y="499464"/>
                </a:lnTo>
                <a:lnTo>
                  <a:pt x="323507" y="492798"/>
                </a:lnTo>
                <a:lnTo>
                  <a:pt x="331308" y="485247"/>
                </a:lnTo>
                <a:lnTo>
                  <a:pt x="346108" y="448764"/>
                </a:lnTo>
                <a:lnTo>
                  <a:pt x="355610" y="410969"/>
                </a:lnTo>
                <a:lnTo>
                  <a:pt x="360387" y="370816"/>
                </a:lnTo>
                <a:lnTo>
                  <a:pt x="360929" y="346477"/>
                </a:lnTo>
                <a:lnTo>
                  <a:pt x="360687" y="334833"/>
                </a:lnTo>
                <a:lnTo>
                  <a:pt x="356986" y="285121"/>
                </a:lnTo>
                <a:lnTo>
                  <a:pt x="349427" y="245360"/>
                </a:lnTo>
                <a:lnTo>
                  <a:pt x="347139" y="232424"/>
                </a:lnTo>
                <a:lnTo>
                  <a:pt x="345442" y="219921"/>
                </a:lnTo>
                <a:lnTo>
                  <a:pt x="344624" y="208015"/>
                </a:lnTo>
                <a:lnTo>
                  <a:pt x="344970" y="196868"/>
                </a:lnTo>
                <a:lnTo>
                  <a:pt x="367408" y="162018"/>
                </a:lnTo>
                <a:lnTo>
                  <a:pt x="406797" y="145775"/>
                </a:lnTo>
                <a:lnTo>
                  <a:pt x="435309" y="137015"/>
                </a:lnTo>
                <a:lnTo>
                  <a:pt x="448469" y="132589"/>
                </a:lnTo>
                <a:lnTo>
                  <a:pt x="481831" y="106314"/>
                </a:lnTo>
                <a:lnTo>
                  <a:pt x="484247" y="94862"/>
                </a:lnTo>
                <a:lnTo>
                  <a:pt x="484177" y="82627"/>
                </a:lnTo>
                <a:lnTo>
                  <a:pt x="468297" y="36540"/>
                </a:lnTo>
                <a:lnTo>
                  <a:pt x="436073" y="6983"/>
                </a:lnTo>
                <a:lnTo>
                  <a:pt x="413418" y="0"/>
                </a:lnTo>
                <a:lnTo>
                  <a:pt x="402010" y="396"/>
                </a:lnTo>
                <a:lnTo>
                  <a:pt x="368634" y="28886"/>
                </a:lnTo>
                <a:lnTo>
                  <a:pt x="346288" y="66333"/>
                </a:lnTo>
                <a:lnTo>
                  <a:pt x="332631" y="92057"/>
                </a:lnTo>
                <a:lnTo>
                  <a:pt x="326430" y="103731"/>
                </a:lnTo>
                <a:lnTo>
                  <a:pt x="320763" y="113981"/>
                </a:lnTo>
                <a:lnTo>
                  <a:pt x="315713" y="122337"/>
                </a:lnTo>
                <a:lnTo>
                  <a:pt x="307275" y="137245"/>
                </a:lnTo>
                <a:lnTo>
                  <a:pt x="302241" y="148937"/>
                </a:lnTo>
                <a:lnTo>
                  <a:pt x="298280" y="156890"/>
                </a:lnTo>
                <a:lnTo>
                  <a:pt x="293061" y="160585"/>
                </a:lnTo>
                <a:lnTo>
                  <a:pt x="284048" y="157116"/>
                </a:lnTo>
                <a:lnTo>
                  <a:pt x="274824" y="151170"/>
                </a:lnTo>
                <a:lnTo>
                  <a:pt x="265387" y="143323"/>
                </a:lnTo>
                <a:lnTo>
                  <a:pt x="255735" y="134155"/>
                </a:lnTo>
                <a:lnTo>
                  <a:pt x="245867" y="124242"/>
                </a:lnTo>
                <a:lnTo>
                  <a:pt x="235781" y="114162"/>
                </a:lnTo>
                <a:lnTo>
                  <a:pt x="225476" y="104493"/>
                </a:lnTo>
                <a:lnTo>
                  <a:pt x="214950" y="95812"/>
                </a:lnTo>
                <a:lnTo>
                  <a:pt x="204683" y="88441"/>
                </a:lnTo>
                <a:lnTo>
                  <a:pt x="194035" y="80714"/>
                </a:lnTo>
                <a:lnTo>
                  <a:pt x="160629" y="57756"/>
                </a:lnTo>
                <a:lnTo>
                  <a:pt x="126745" y="40110"/>
                </a:lnTo>
                <a:lnTo>
                  <a:pt x="87766" y="33077"/>
                </a:lnTo>
                <a:lnTo>
                  <a:pt x="73596" y="32733"/>
                </a:lnTo>
                <a:lnTo>
                  <a:pt x="59738" y="33445"/>
                </a:lnTo>
                <a:lnTo>
                  <a:pt x="14037" y="48925"/>
                </a:lnTo>
                <a:lnTo>
                  <a:pt x="0" y="87081"/>
                </a:lnTo>
                <a:lnTo>
                  <a:pt x="789" y="100484"/>
                </a:lnTo>
                <a:lnTo>
                  <a:pt x="9882" y="143005"/>
                </a:lnTo>
                <a:lnTo>
                  <a:pt x="25545" y="178061"/>
                </a:lnTo>
                <a:lnTo>
                  <a:pt x="31446" y="185658"/>
                </a:lnTo>
                <a:lnTo>
                  <a:pt x="35605" y="189262"/>
                </a:lnTo>
                <a:close/>
              </a:path>
            </a:pathLst>
          </a:custGeom>
          <a:ln w="12192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28066" y="860933"/>
            <a:ext cx="8478520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A b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dirty="0">
                <a:latin typeface="Calibri"/>
                <a:cs typeface="Calibri"/>
              </a:rPr>
              <a:t>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 </a:t>
            </a:r>
            <a:r>
              <a:rPr sz="1800" spc="-5" dirty="0">
                <a:latin typeface="Calibri"/>
                <a:cs typeface="Calibri"/>
              </a:rPr>
              <a:t>fl</a:t>
            </a:r>
            <a:r>
              <a:rPr sz="1800" spc="-25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xibl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 an</a:t>
            </a:r>
            <a:r>
              <a:rPr sz="1800" spc="-5" dirty="0">
                <a:latin typeface="Calibri"/>
                <a:cs typeface="Calibri"/>
              </a:rPr>
              <a:t> e</a:t>
            </a:r>
            <a:r>
              <a:rPr sz="1800" dirty="0">
                <a:latin typeface="Calibri"/>
                <a:cs typeface="Calibri"/>
              </a:rPr>
              <a:t>ar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145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nt</a:t>
            </a:r>
            <a:r>
              <a:rPr sz="1800" spc="-5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acel</a:t>
            </a:r>
            <a:r>
              <a:rPr sz="1800" spc="-5" dirty="0">
                <a:latin typeface="Calibri"/>
                <a:cs typeface="Calibri"/>
              </a:rPr>
              <a:t>lula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15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e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-2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tu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 </a:t>
            </a:r>
            <a:r>
              <a:rPr sz="1800" spc="-20" dirty="0">
                <a:latin typeface="Calibri"/>
                <a:cs typeface="Calibri"/>
              </a:rPr>
              <a:t>F</a:t>
            </a:r>
            <a:r>
              <a:rPr sz="1800" spc="-15" dirty="0">
                <a:latin typeface="Calibri"/>
                <a:cs typeface="Calibri"/>
              </a:rPr>
              <a:t>orme</a:t>
            </a:r>
            <a:r>
              <a:rPr sz="1800" spc="-10" dirty="0">
                <a:latin typeface="Calibri"/>
                <a:cs typeface="Calibri"/>
              </a:rPr>
              <a:t>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40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ding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spc="-15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ecu</a:t>
            </a:r>
            <a:r>
              <a:rPr sz="1800" spc="-1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es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oun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pep</a:t>
            </a:r>
            <a:r>
              <a:rPr sz="1800" spc="-10" dirty="0">
                <a:latin typeface="Calibri"/>
                <a:cs typeface="Calibri"/>
              </a:rPr>
              <a:t>ti</a:t>
            </a:r>
            <a:r>
              <a:rPr sz="1800" spc="-5" dirty="0">
                <a:latin typeface="Calibri"/>
                <a:cs typeface="Calibri"/>
              </a:rPr>
              <a:t>de.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18743" y="4392421"/>
            <a:ext cx="64579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Flop</a:t>
            </a:r>
            <a:r>
              <a:rPr sz="1800" spc="-10" dirty="0">
                <a:latin typeface="Calibri"/>
                <a:cs typeface="Calibri"/>
              </a:rPr>
              <a:t>py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69709" y="4392421"/>
            <a:ext cx="8534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Comp</a:t>
            </a:r>
            <a:r>
              <a:rPr sz="1800" spc="5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93570" y="4527803"/>
            <a:ext cx="4584700" cy="114300"/>
          </a:xfrm>
          <a:custGeom>
            <a:avLst/>
            <a:gdLst/>
            <a:ahLst/>
            <a:cxnLst/>
            <a:rect l="l" t="t" r="r" b="b"/>
            <a:pathLst>
              <a:path w="4584700" h="114300">
                <a:moveTo>
                  <a:pt x="4469892" y="0"/>
                </a:moveTo>
                <a:lnTo>
                  <a:pt x="4469892" y="114300"/>
                </a:lnTo>
                <a:lnTo>
                  <a:pt x="4546092" y="76200"/>
                </a:lnTo>
                <a:lnTo>
                  <a:pt x="4488942" y="76200"/>
                </a:lnTo>
                <a:lnTo>
                  <a:pt x="4488942" y="38100"/>
                </a:lnTo>
                <a:lnTo>
                  <a:pt x="4546092" y="38100"/>
                </a:lnTo>
                <a:lnTo>
                  <a:pt x="4469892" y="0"/>
                </a:lnTo>
                <a:close/>
              </a:path>
              <a:path w="4584700" h="114300">
                <a:moveTo>
                  <a:pt x="4469892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4469892" y="76200"/>
                </a:lnTo>
                <a:lnTo>
                  <a:pt x="4469892" y="38100"/>
                </a:lnTo>
                <a:close/>
              </a:path>
              <a:path w="4584700" h="114300">
                <a:moveTo>
                  <a:pt x="4546092" y="38100"/>
                </a:moveTo>
                <a:lnTo>
                  <a:pt x="4488942" y="38100"/>
                </a:lnTo>
                <a:lnTo>
                  <a:pt x="4488942" y="76200"/>
                </a:lnTo>
                <a:lnTo>
                  <a:pt x="4546092" y="76200"/>
                </a:lnTo>
                <a:lnTo>
                  <a:pt x="4584192" y="57150"/>
                </a:lnTo>
                <a:lnTo>
                  <a:pt x="4546092" y="38100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136394" y="4495800"/>
            <a:ext cx="4215130" cy="1626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s a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singl</a:t>
            </a:r>
            <a:r>
              <a:rPr sz="1800" dirty="0">
                <a:latin typeface="Calibri"/>
                <a:cs typeface="Calibri"/>
              </a:rPr>
              <a:t>e 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ype</a:t>
            </a:r>
            <a:r>
              <a:rPr sz="1800" spc="-5" dirty="0">
                <a:latin typeface="Calibri"/>
                <a:cs typeface="Calibri"/>
              </a:rPr>
              <a:t> 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spc="-15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ecu</a:t>
            </a:r>
            <a:r>
              <a:rPr sz="1800" spc="-1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  <a:p>
            <a:pPr marL="178435" indent="-165735">
              <a:lnSpc>
                <a:spcPct val="100000"/>
              </a:lnSpc>
              <a:buFont typeface="Calibri"/>
              <a:buChar char="•"/>
              <a:tabLst>
                <a:tab pos="179070" algn="l"/>
              </a:tabLst>
            </a:pPr>
            <a:r>
              <a:rPr sz="1800" spc="-5" dirty="0">
                <a:latin typeface="Calibri"/>
                <a:cs typeface="Calibri"/>
              </a:rPr>
              <a:t>bin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</a:t>
            </a:r>
            <a:r>
              <a:rPr sz="1800" spc="-3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</a:t>
            </a:r>
            <a:r>
              <a:rPr sz="1800" spc="-10" dirty="0">
                <a:latin typeface="Calibri"/>
                <a:cs typeface="Calibri"/>
              </a:rPr>
              <a:t>f</a:t>
            </a:r>
            <a:r>
              <a:rPr sz="1800" spc="-5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pep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177800" indent="-165100">
              <a:lnSpc>
                <a:spcPct val="100000"/>
              </a:lnSpc>
              <a:buFont typeface="Calibri"/>
              <a:buChar char="•"/>
              <a:tabLst>
                <a:tab pos="178435" algn="l"/>
              </a:tabLst>
            </a:pPr>
            <a:r>
              <a:rPr sz="1800" spc="5" dirty="0">
                <a:latin typeface="Calibri"/>
                <a:cs typeface="Calibri"/>
              </a:rPr>
              <a:t>b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10" dirty="0">
                <a:latin typeface="Calibri"/>
                <a:cs typeface="Calibri"/>
              </a:rPr>
              <a:t>ep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th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ig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af</a:t>
            </a:r>
            <a:r>
              <a:rPr sz="1800" spc="-5" dirty="0">
                <a:latin typeface="Calibri"/>
                <a:cs typeface="Calibri"/>
              </a:rPr>
              <a:t>finity</a:t>
            </a:r>
            <a:endParaRPr sz="1800">
              <a:latin typeface="Calibri"/>
              <a:cs typeface="Calibri"/>
            </a:endParaRPr>
          </a:p>
          <a:p>
            <a:pPr marL="177800" indent="-165100">
              <a:lnSpc>
                <a:spcPct val="100000"/>
              </a:lnSpc>
              <a:buFont typeface="Calibri"/>
              <a:buChar char="•"/>
              <a:tabLst>
                <a:tab pos="178435" algn="l"/>
              </a:tabLst>
            </a:pPr>
            <a:r>
              <a:rPr sz="1800" spc="-30" dirty="0">
                <a:latin typeface="Calibri"/>
                <a:cs typeface="Calibri"/>
              </a:rPr>
              <a:t>f</a:t>
            </a:r>
            <a:r>
              <a:rPr sz="1800" spc="-15" dirty="0">
                <a:latin typeface="Calibri"/>
                <a:cs typeface="Calibri"/>
              </a:rPr>
              <a:t>orm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able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om</a:t>
            </a:r>
            <a:r>
              <a:rPr sz="1800" spc="5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30" dirty="0">
                <a:latin typeface="Calibri"/>
                <a:cs typeface="Calibri"/>
              </a:rPr>
              <a:t>e</a:t>
            </a:r>
            <a:r>
              <a:rPr sz="1800" spc="-50" dirty="0">
                <a:latin typeface="Calibri"/>
                <a:cs typeface="Calibri"/>
              </a:rPr>
              <a:t>x</a:t>
            </a:r>
            <a:r>
              <a:rPr sz="1800" spc="-10" dirty="0">
                <a:latin typeface="Calibri"/>
                <a:cs typeface="Calibri"/>
              </a:rPr>
              <a:t>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cell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5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ace</a:t>
            </a:r>
            <a:endParaRPr sz="1800">
              <a:latin typeface="Calibri"/>
              <a:cs typeface="Calibri"/>
            </a:endParaRPr>
          </a:p>
          <a:p>
            <a:pPr marL="178435" indent="-165735">
              <a:lnSpc>
                <a:spcPct val="100000"/>
              </a:lnSpc>
              <a:buFont typeface="Calibri"/>
              <a:buChar char="•"/>
              <a:tabLst>
                <a:tab pos="179070" algn="l"/>
              </a:tabLst>
            </a:pPr>
            <a:r>
              <a:rPr sz="1800" spc="-5" dirty="0">
                <a:latin typeface="Calibri"/>
                <a:cs typeface="Calibri"/>
              </a:rPr>
              <a:t>Expor</a:t>
            </a:r>
            <a:r>
              <a:rPr sz="1800" dirty="0">
                <a:latin typeface="Calibri"/>
                <a:cs typeface="Calibri"/>
              </a:rPr>
              <a:t>t </a:t>
            </a:r>
            <a:r>
              <a:rPr sz="1800" spc="-5" dirty="0">
                <a:latin typeface="Calibri"/>
                <a:cs typeface="Calibri"/>
              </a:rPr>
              <a:t>onl</a:t>
            </a:r>
            <a:r>
              <a:rPr sz="1800" dirty="0">
                <a:latin typeface="Calibri"/>
                <a:cs typeface="Calibri"/>
              </a:rPr>
              <a:t>y mo</a:t>
            </a:r>
            <a:r>
              <a:rPr sz="1800" spc="-10" dirty="0">
                <a:latin typeface="Calibri"/>
                <a:cs typeface="Calibri"/>
              </a:rPr>
              <a:t>lecules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</a:t>
            </a:r>
            <a:r>
              <a:rPr sz="1800" spc="-25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ptu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2032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pep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 the 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ell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sur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8"/>
          <p:cNvSpPr txBox="1"/>
          <p:nvPr/>
        </p:nvSpPr>
        <p:spPr>
          <a:xfrm>
            <a:off x="457200" y="6248400"/>
            <a:ext cx="84582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u="heavy" spc="-1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b="1" u="heavy" spc="-5" dirty="0">
                <a:solidFill>
                  <a:srgbClr val="FF0000"/>
                </a:solidFill>
                <a:latin typeface="Calibri"/>
                <a:cs typeface="Calibri"/>
              </a:rPr>
              <a:t>nc</a:t>
            </a:r>
            <a:r>
              <a:rPr sz="1800" b="1" u="heavy" spc="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800" b="1" u="heavy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1800" b="1" u="heavy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u="heavy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b="1" u="heavy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u="heavy" spc="-10" dirty="0">
                <a:solidFill>
                  <a:srgbClr val="FF0000"/>
                </a:solidFill>
                <a:latin typeface="Calibri"/>
                <a:cs typeface="Calibri"/>
              </a:rPr>
              <a:t>si</a:t>
            </a:r>
            <a:r>
              <a:rPr sz="1800" b="1" u="heavy" spc="-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800" b="1" u="heavy" spc="-10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1800" b="1" u="heavy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: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</a:t>
            </a:r>
            <a:r>
              <a:rPr sz="1800" dirty="0">
                <a:latin typeface="Calibri"/>
                <a:cs typeface="Calibri"/>
              </a:rPr>
              <a:t>e </a:t>
            </a:r>
            <a:r>
              <a:rPr sz="1800" spc="-15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sid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 anchor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the</a:t>
            </a:r>
            <a:r>
              <a:rPr sz="1800" spc="10">
                <a:latin typeface="Calibri"/>
                <a:cs typeface="Calibri"/>
              </a:rPr>
              <a:t> </a:t>
            </a:r>
            <a:r>
              <a:rPr sz="1800" smtClean="0">
                <a:latin typeface="Calibri"/>
                <a:cs typeface="Calibri"/>
              </a:rPr>
              <a:t>a</a:t>
            </a:r>
            <a:r>
              <a:rPr sz="1800" spc="-10" smtClean="0">
                <a:latin typeface="Calibri"/>
                <a:cs typeface="Calibri"/>
              </a:rPr>
              <a:t>n</a:t>
            </a:r>
            <a:r>
              <a:rPr sz="1800" smtClean="0">
                <a:latin typeface="Calibri"/>
                <a:cs typeface="Calibri"/>
              </a:rPr>
              <a:t>t</a:t>
            </a:r>
            <a:r>
              <a:rPr sz="1800" spc="-10" smtClean="0">
                <a:latin typeface="Calibri"/>
                <a:cs typeface="Calibri"/>
              </a:rPr>
              <a:t>i</a:t>
            </a:r>
            <a:r>
              <a:rPr sz="1800" spc="-20" smtClean="0">
                <a:latin typeface="Calibri"/>
                <a:cs typeface="Calibri"/>
              </a:rPr>
              <a:t>g</a:t>
            </a:r>
            <a:r>
              <a:rPr sz="1800" spc="-10" smtClean="0">
                <a:latin typeface="Calibri"/>
                <a:cs typeface="Calibri"/>
              </a:rPr>
              <a:t>en</a:t>
            </a:r>
            <a:r>
              <a:rPr sz="1800" spc="-5" smtClean="0">
                <a:latin typeface="Calibri"/>
                <a:cs typeface="Calibri"/>
              </a:rPr>
              <a:t>i</a:t>
            </a:r>
            <a:r>
              <a:rPr sz="1800" spc="-10" smtClean="0">
                <a:latin typeface="Calibri"/>
                <a:cs typeface="Calibri"/>
              </a:rPr>
              <a:t>c</a:t>
            </a:r>
            <a:r>
              <a:rPr lang="en-US" spc="-10" dirty="0" smtClean="0">
                <a:latin typeface="Calibri"/>
                <a:cs typeface="Calibri"/>
              </a:rPr>
              <a:t> </a:t>
            </a:r>
            <a:r>
              <a:rPr sz="1800" spc="-5" smtClean="0">
                <a:latin typeface="Calibri"/>
                <a:cs typeface="Calibri"/>
              </a:rPr>
              <a:t>pep</a:t>
            </a:r>
            <a:r>
              <a:rPr sz="1800" smtClean="0">
                <a:latin typeface="Calibri"/>
                <a:cs typeface="Calibri"/>
              </a:rPr>
              <a:t>t</a:t>
            </a:r>
            <a:r>
              <a:rPr sz="1800" spc="-10" smtClean="0">
                <a:latin typeface="Calibri"/>
                <a:cs typeface="Calibri"/>
              </a:rPr>
              <a:t>i</a:t>
            </a:r>
            <a:r>
              <a:rPr sz="1800" spc="-5" smtClean="0">
                <a:latin typeface="Calibri"/>
                <a:cs typeface="Calibri"/>
              </a:rPr>
              <a:t>d</a:t>
            </a:r>
            <a:r>
              <a:rPr sz="1800" smtClean="0">
                <a:latin typeface="Calibri"/>
                <a:cs typeface="Calibri"/>
              </a:rPr>
              <a:t>e</a:t>
            </a:r>
            <a:r>
              <a:rPr sz="1800" spc="25" smtClean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 the M</a:t>
            </a:r>
            <a:r>
              <a:rPr sz="1800" spc="-15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685799"/>
          <a:ext cx="8229600" cy="57590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5294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MHC</a:t>
                      </a:r>
                      <a:r>
                        <a:rPr sz="24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MHC</a:t>
                      </a:r>
                      <a:r>
                        <a:rPr sz="24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II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1566687">
                <a:tc>
                  <a:txBody>
                    <a:bodyPr/>
                    <a:lstStyle/>
                    <a:p>
                      <a:pPr marL="85090" marR="379730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Compo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an α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y)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hain</a:t>
                      </a:r>
                      <a:r>
                        <a:rPr sz="2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ale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ompl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β2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- m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ic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ogl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bul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271145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Co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ain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-en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od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2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polymorp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c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hains,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2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α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hain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2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 β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cha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n.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2948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400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og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z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2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y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CD8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2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ce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400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og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z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2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y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CD4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2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ce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175016">
                <a:tc>
                  <a:txBody>
                    <a:bodyPr/>
                    <a:lstStyle/>
                    <a:p>
                      <a:pPr marL="85090" marR="32067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Ac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ommoda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 a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 6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16 amino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ac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id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ues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th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35496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ow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s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er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(u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30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amino ac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id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ues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th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r mo</a:t>
                      </a:r>
                      <a:r>
                        <a:rPr sz="24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e)</a:t>
                      </a:r>
                      <a:r>
                        <a:rPr sz="2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bind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78334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Exp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all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2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Exp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main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n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z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2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APCs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17501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oso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li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c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eins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eo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y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ad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4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ea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ome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Ex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ula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eins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 i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erna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li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z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2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400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o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do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omes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30473" y="152400"/>
            <a:ext cx="375132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u="heavy" spc="-25" dirty="0" smtClean="0">
                <a:solidFill>
                  <a:srgbClr val="FF0000"/>
                </a:solidFill>
                <a:latin typeface="Calibri"/>
                <a:cs typeface="Calibri"/>
              </a:rPr>
              <a:t>Gen</a:t>
            </a:r>
            <a:r>
              <a:rPr lang="en-US" sz="2800" b="1" u="heavy" spc="-45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lang="en-US" sz="2800" b="1" u="heavy" spc="-10" dirty="0" smtClean="0">
                <a:solidFill>
                  <a:srgbClr val="FF0000"/>
                </a:solidFill>
                <a:latin typeface="Calibri"/>
                <a:cs typeface="Calibri"/>
              </a:rPr>
              <a:t>tic</a:t>
            </a:r>
            <a:r>
              <a:rPr lang="en-US" sz="2800" b="1" u="heavy" spc="2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800" b="1" u="heavy" spc="-25" dirty="0" smtClean="0">
                <a:solidFill>
                  <a:srgbClr val="FF0000"/>
                </a:solidFill>
                <a:latin typeface="Calibri"/>
                <a:cs typeface="Calibri"/>
              </a:rPr>
              <a:t>Map</a:t>
            </a:r>
            <a:r>
              <a:rPr lang="en-US" sz="2800" b="1" u="heavy" spc="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sz="2800" b="1" u="heavy" spc="-15" dirty="0" smtClean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lang="en-US" sz="2800" b="1" u="heavy" spc="-20" dirty="0" smtClean="0">
                <a:solidFill>
                  <a:srgbClr val="FF0000"/>
                </a:solidFill>
                <a:latin typeface="Calibri"/>
                <a:cs typeface="Calibri"/>
              </a:rPr>
              <a:t>MHC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609600"/>
            <a:ext cx="8158480" cy="2270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u="heavy" spc="-5" dirty="0">
                <a:latin typeface="Calibri"/>
                <a:cs typeface="Calibri"/>
              </a:rPr>
              <a:t> </a:t>
            </a:r>
            <a:r>
              <a:rPr sz="2400" b="1" u="heavy" dirty="0">
                <a:latin typeface="Calibri"/>
                <a:cs typeface="Calibri"/>
              </a:rPr>
              <a:t>H</a:t>
            </a:r>
            <a:r>
              <a:rPr sz="2400" b="1" u="heavy" spc="-10" dirty="0">
                <a:latin typeface="Calibri"/>
                <a:cs typeface="Calibri"/>
              </a:rPr>
              <a:t>u</a:t>
            </a:r>
            <a:r>
              <a:rPr sz="2400" b="1" u="heavy" spc="-5" dirty="0">
                <a:latin typeface="Calibri"/>
                <a:cs typeface="Calibri"/>
              </a:rPr>
              <a:t>man</a:t>
            </a:r>
            <a:r>
              <a:rPr sz="2400" b="1" u="heavy" spc="5" dirty="0">
                <a:latin typeface="Calibri"/>
                <a:cs typeface="Calibri"/>
              </a:rPr>
              <a:t> </a:t>
            </a:r>
            <a:r>
              <a:rPr sz="2400" b="1" u="heavy" dirty="0">
                <a:latin typeface="Calibri"/>
                <a:cs typeface="Calibri"/>
              </a:rPr>
              <a:t>Leu</a:t>
            </a:r>
            <a:r>
              <a:rPr sz="2400" b="1" u="heavy" spc="-80" dirty="0">
                <a:latin typeface="Calibri"/>
                <a:cs typeface="Calibri"/>
              </a:rPr>
              <a:t>k</a:t>
            </a:r>
            <a:r>
              <a:rPr sz="2400" b="1" u="heavy" dirty="0">
                <a:latin typeface="Calibri"/>
                <a:cs typeface="Calibri"/>
              </a:rPr>
              <a:t>oc</a:t>
            </a:r>
            <a:r>
              <a:rPr sz="2400" b="1" u="heavy" spc="10" dirty="0">
                <a:latin typeface="Calibri"/>
                <a:cs typeface="Calibri"/>
              </a:rPr>
              <a:t>y</a:t>
            </a:r>
            <a:r>
              <a:rPr sz="2400" b="1" u="heavy" spc="-30" dirty="0">
                <a:latin typeface="Calibri"/>
                <a:cs typeface="Calibri"/>
              </a:rPr>
              <a:t>t</a:t>
            </a:r>
            <a:r>
              <a:rPr sz="2400" b="1" u="heavy" dirty="0">
                <a:latin typeface="Calibri"/>
                <a:cs typeface="Calibri"/>
              </a:rPr>
              <a:t>e</a:t>
            </a:r>
            <a:r>
              <a:rPr sz="2400" b="1" u="heavy" spc="-30" dirty="0">
                <a:latin typeface="Calibri"/>
                <a:cs typeface="Calibri"/>
              </a:rPr>
              <a:t> </a:t>
            </a:r>
            <a:r>
              <a:rPr sz="2400" b="1" u="heavy" dirty="0">
                <a:latin typeface="Calibri"/>
                <a:cs typeface="Calibri"/>
              </a:rPr>
              <a:t>A</a:t>
            </a:r>
            <a:r>
              <a:rPr sz="2400" b="1" u="heavy" spc="-35" dirty="0">
                <a:latin typeface="Calibri"/>
                <a:cs typeface="Calibri"/>
              </a:rPr>
              <a:t>n</a:t>
            </a:r>
            <a:r>
              <a:rPr sz="2400" b="1" u="heavy" spc="-10" dirty="0">
                <a:latin typeface="Calibri"/>
                <a:cs typeface="Calibri"/>
              </a:rPr>
              <a:t>t</a:t>
            </a:r>
            <a:r>
              <a:rPr sz="2400" b="1" u="heavy" spc="-20" dirty="0">
                <a:latin typeface="Calibri"/>
                <a:cs typeface="Calibri"/>
              </a:rPr>
              <a:t>i</a:t>
            </a:r>
            <a:r>
              <a:rPr sz="2400" b="1" u="heavy" spc="-25" dirty="0">
                <a:latin typeface="Calibri"/>
                <a:cs typeface="Calibri"/>
              </a:rPr>
              <a:t>g</a:t>
            </a:r>
            <a:r>
              <a:rPr sz="2400" b="1" u="heavy" spc="-5" dirty="0">
                <a:latin typeface="Calibri"/>
                <a:cs typeface="Calibri"/>
              </a:rPr>
              <a:t>en</a:t>
            </a:r>
            <a:r>
              <a:rPr sz="2400" b="1" u="heavy" dirty="0">
                <a:latin typeface="Calibri"/>
                <a:cs typeface="Calibri"/>
              </a:rPr>
              <a:t> (HLA)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humans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MHC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Cl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α-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d:</a:t>
            </a:r>
            <a:endParaRPr sz="2400">
              <a:latin typeface="Calibri"/>
              <a:cs typeface="Calibri"/>
            </a:endParaRPr>
          </a:p>
          <a:p>
            <a:pPr marR="4083050" algn="ctr">
              <a:lnSpc>
                <a:spcPct val="100000"/>
              </a:lnSpc>
              <a:spcBef>
                <a:spcPts val="285"/>
              </a:spcBef>
            </a:pP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HLA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HLA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HLA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ts val="2735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 also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pai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MHC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Clas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II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α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β-</a:t>
            </a:r>
            <a:r>
              <a:rPr sz="2400" dirty="0">
                <a:latin typeface="Calibri"/>
                <a:cs typeface="Calibri"/>
              </a:rPr>
              <a:t>chain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s,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735"/>
              </a:lnSpc>
            </a:pP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HLA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-D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HLA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-D</a:t>
            </a:r>
            <a:r>
              <a:rPr sz="2400" b="1" spc="-27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HLA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-DQ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1066800" y="3326892"/>
            <a:ext cx="7010400" cy="3073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-76200" y="2763384"/>
            <a:ext cx="8229600" cy="513216"/>
          </a:xfrm>
          <a:prstGeom prst="rect">
            <a:avLst/>
          </a:prstGeom>
        </p:spPr>
        <p:txBody>
          <a:bodyPr vert="horz" wrap="square" lIns="0" tIns="142493" rIns="0" bIns="0" rtlCol="0">
            <a:spAutoFit/>
          </a:bodyPr>
          <a:lstStyle/>
          <a:p>
            <a:pPr marL="1875789">
              <a:lnSpc>
                <a:spcPct val="100000"/>
              </a:lnSpc>
            </a:pPr>
            <a:r>
              <a:rPr lang="en-US" sz="2400" b="1" u="heavy" spc="-20" dirty="0" smtClean="0">
                <a:latin typeface="Calibri"/>
                <a:cs typeface="Calibri"/>
              </a:rPr>
              <a:t>The</a:t>
            </a:r>
            <a:r>
              <a:rPr lang="en-US" sz="2400" b="1" u="heavy" spc="-10" dirty="0" smtClean="0">
                <a:latin typeface="Calibri"/>
                <a:cs typeface="Calibri"/>
              </a:rPr>
              <a:t> </a:t>
            </a:r>
            <a:r>
              <a:rPr lang="en-US" sz="2400" b="1" u="heavy" spc="-40" dirty="0" smtClean="0">
                <a:latin typeface="Calibri"/>
                <a:cs typeface="Calibri"/>
              </a:rPr>
              <a:t>G</a:t>
            </a:r>
            <a:r>
              <a:rPr lang="en-US" sz="2400" b="1" u="heavy" spc="-20" dirty="0" smtClean="0">
                <a:latin typeface="Calibri"/>
                <a:cs typeface="Calibri"/>
              </a:rPr>
              <a:t>enes</a:t>
            </a:r>
            <a:r>
              <a:rPr lang="en-US" sz="2400" b="1" u="heavy" spc="15" dirty="0" smtClean="0">
                <a:latin typeface="Calibri"/>
                <a:cs typeface="Calibri"/>
              </a:rPr>
              <a:t> </a:t>
            </a:r>
            <a:r>
              <a:rPr lang="en-US" sz="2400" b="1" u="heavy" spc="-15" dirty="0" smtClean="0">
                <a:latin typeface="Calibri"/>
                <a:cs typeface="Calibri"/>
              </a:rPr>
              <a:t>Of The</a:t>
            </a:r>
            <a:r>
              <a:rPr lang="en-US" sz="2400" b="1" u="heavy" dirty="0" smtClean="0">
                <a:latin typeface="Calibri"/>
                <a:cs typeface="Calibri"/>
              </a:rPr>
              <a:t> </a:t>
            </a:r>
            <a:r>
              <a:rPr lang="en-US" sz="2400" b="1" u="heavy" spc="-25" dirty="0" smtClean="0">
                <a:latin typeface="Calibri"/>
                <a:cs typeface="Calibri"/>
              </a:rPr>
              <a:t>MHC</a:t>
            </a:r>
            <a:r>
              <a:rPr lang="en-US" sz="2400" b="1" u="heavy" dirty="0" smtClean="0">
                <a:latin typeface="Calibri"/>
                <a:cs typeface="Calibri"/>
              </a:rPr>
              <a:t> </a:t>
            </a:r>
            <a:r>
              <a:rPr lang="en-US" sz="2400" b="1" u="heavy" spc="-15" dirty="0" smtClean="0">
                <a:latin typeface="Calibri"/>
                <a:cs typeface="Calibri"/>
              </a:rPr>
              <a:t>Locus</a:t>
            </a:r>
            <a:endParaRPr lang="en-US" sz="240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p43"/>
          <p:cNvSpPr txBox="1"/>
          <p:nvPr/>
        </p:nvSpPr>
        <p:spPr>
          <a:xfrm>
            <a:off x="855662" y="282575"/>
            <a:ext cx="74247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Molecular basis of MHC types and variants</a:t>
            </a:r>
            <a:endParaRPr/>
          </a:p>
        </p:txBody>
      </p:sp>
      <p:sp>
        <p:nvSpPr>
          <p:cNvPr id="2670" name="Google Shape;2670;p43"/>
          <p:cNvSpPr txBox="1"/>
          <p:nvPr/>
        </p:nvSpPr>
        <p:spPr>
          <a:xfrm>
            <a:off x="685800" y="1371600"/>
            <a:ext cx="8458200" cy="1074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2400"/>
              <a:buFont typeface="Arial"/>
              <a:buNone/>
            </a:pPr>
            <a:r>
              <a:rPr lang="en-US" sz="2400" b="0" i="0" u="none" dirty="0">
                <a:latin typeface="Arial"/>
                <a:ea typeface="Arial"/>
                <a:cs typeface="Arial"/>
                <a:sym typeface="Arial"/>
              </a:rPr>
              <a:t>POLYMORPHISM</a:t>
            </a:r>
            <a:endParaRPr/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Variation &gt;1% at a single genetic locus in a population of individuals</a:t>
            </a:r>
            <a:endParaRPr/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MHC genes are the most polymorphic </a:t>
            </a:r>
            <a:r>
              <a:rPr lang="en-US" sz="2000" b="0" i="0" u="none" dirty="0" smtClean="0">
                <a:latin typeface="Arial"/>
                <a:ea typeface="Arial"/>
                <a:cs typeface="Arial"/>
                <a:sym typeface="Arial"/>
              </a:rPr>
              <a:t>known genes</a:t>
            </a:r>
            <a:endParaRPr/>
          </a:p>
        </p:txBody>
      </p:sp>
      <p:sp>
        <p:nvSpPr>
          <p:cNvPr id="2671" name="Google Shape;2671;p43"/>
          <p:cNvSpPr txBox="1"/>
          <p:nvPr/>
        </p:nvSpPr>
        <p:spPr>
          <a:xfrm>
            <a:off x="481012" y="2590800"/>
            <a:ext cx="8325000" cy="1751100"/>
          </a:xfrm>
          <a:prstGeom prst="rect">
            <a:avLst/>
          </a:prstGeom>
          <a:noFill/>
          <a:ln w="127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The type and variant MHC molecules do not vary in the lifetime of the individual</a:t>
            </a:r>
            <a:endParaRPr/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endParaRPr sz="800" b="0" i="0" u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Diversity in MHC molecules exists at the population level</a:t>
            </a:r>
            <a:endParaRPr/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This sharply contrasts diversity in T and B cell antigen receptors which are in a constant state of flux within the individual.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66332" y="1597152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>
                <a:moveTo>
                  <a:pt x="0" y="0"/>
                </a:moveTo>
                <a:lnTo>
                  <a:pt x="125729" y="0"/>
                </a:lnTo>
              </a:path>
            </a:pathLst>
          </a:custGeom>
          <a:ln w="50292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78779" y="1597152"/>
            <a:ext cx="789940" cy="0"/>
          </a:xfrm>
          <a:custGeom>
            <a:avLst/>
            <a:gdLst/>
            <a:ahLst/>
            <a:cxnLst/>
            <a:rect l="l" t="t" r="r" b="b"/>
            <a:pathLst>
              <a:path w="789939">
                <a:moveTo>
                  <a:pt x="0" y="0"/>
                </a:moveTo>
                <a:lnTo>
                  <a:pt x="789431" y="0"/>
                </a:lnTo>
              </a:path>
            </a:pathLst>
          </a:custGeom>
          <a:ln w="50292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91684" y="1597152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975" y="0"/>
                </a:lnTo>
              </a:path>
            </a:pathLst>
          </a:custGeom>
          <a:ln w="50292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04359" y="1597152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50292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02608" y="1597152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50292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72255" y="1597152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5">
                <a:moveTo>
                  <a:pt x="0" y="0"/>
                </a:moveTo>
                <a:lnTo>
                  <a:pt x="330707" y="0"/>
                </a:lnTo>
              </a:path>
            </a:pathLst>
          </a:custGeom>
          <a:ln w="50292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85744" y="1597152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1" y="0"/>
                </a:lnTo>
              </a:path>
            </a:pathLst>
          </a:custGeom>
          <a:ln w="50292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26792" y="1597152"/>
            <a:ext cx="561340" cy="0"/>
          </a:xfrm>
          <a:custGeom>
            <a:avLst/>
            <a:gdLst/>
            <a:ahLst/>
            <a:cxnLst/>
            <a:rect l="l" t="t" r="r" b="b"/>
            <a:pathLst>
              <a:path w="561339">
                <a:moveTo>
                  <a:pt x="0" y="0"/>
                </a:moveTo>
                <a:lnTo>
                  <a:pt x="560832" y="0"/>
                </a:lnTo>
              </a:path>
            </a:pathLst>
          </a:custGeom>
          <a:ln w="50292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97607" y="1597152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4">
                <a:moveTo>
                  <a:pt x="0" y="0"/>
                </a:moveTo>
                <a:lnTo>
                  <a:pt x="131064" y="0"/>
                </a:lnTo>
              </a:path>
            </a:pathLst>
          </a:custGeom>
          <a:ln w="50292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00605" y="1597152"/>
            <a:ext cx="197485" cy="0"/>
          </a:xfrm>
          <a:custGeom>
            <a:avLst/>
            <a:gdLst/>
            <a:ahLst/>
            <a:cxnLst/>
            <a:rect l="l" t="t" r="r" b="b"/>
            <a:pathLst>
              <a:path w="197485">
                <a:moveTo>
                  <a:pt x="0" y="0"/>
                </a:moveTo>
                <a:lnTo>
                  <a:pt x="197357" y="0"/>
                </a:lnTo>
              </a:path>
            </a:pathLst>
          </a:custGeom>
          <a:ln w="50292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28672" y="1383791"/>
            <a:ext cx="198120" cy="422275"/>
          </a:xfrm>
          <a:custGeom>
            <a:avLst/>
            <a:gdLst/>
            <a:ahLst/>
            <a:cxnLst/>
            <a:rect l="l" t="t" r="r" b="b"/>
            <a:pathLst>
              <a:path w="198119" h="422275">
                <a:moveTo>
                  <a:pt x="0" y="422148"/>
                </a:moveTo>
                <a:lnTo>
                  <a:pt x="198119" y="422148"/>
                </a:lnTo>
                <a:lnTo>
                  <a:pt x="198119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solidFill>
            <a:srgbClr val="FCB3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28672" y="1383791"/>
            <a:ext cx="198120" cy="422275"/>
          </a:xfrm>
          <a:custGeom>
            <a:avLst/>
            <a:gdLst/>
            <a:ahLst/>
            <a:cxnLst/>
            <a:rect l="l" t="t" r="r" b="b"/>
            <a:pathLst>
              <a:path w="198119" h="422275">
                <a:moveTo>
                  <a:pt x="0" y="422148"/>
                </a:moveTo>
                <a:lnTo>
                  <a:pt x="198119" y="422148"/>
                </a:lnTo>
                <a:lnTo>
                  <a:pt x="198119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ln w="12191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97964" y="1383791"/>
            <a:ext cx="200025" cy="422275"/>
          </a:xfrm>
          <a:custGeom>
            <a:avLst/>
            <a:gdLst/>
            <a:ahLst/>
            <a:cxnLst/>
            <a:rect l="l" t="t" r="r" b="b"/>
            <a:pathLst>
              <a:path w="200025" h="422275">
                <a:moveTo>
                  <a:pt x="0" y="422148"/>
                </a:moveTo>
                <a:lnTo>
                  <a:pt x="199644" y="422148"/>
                </a:lnTo>
                <a:lnTo>
                  <a:pt x="199644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solidFill>
            <a:srgbClr val="FCB3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97964" y="1383791"/>
            <a:ext cx="200025" cy="422275"/>
          </a:xfrm>
          <a:custGeom>
            <a:avLst/>
            <a:gdLst/>
            <a:ahLst/>
            <a:cxnLst/>
            <a:rect l="l" t="t" r="r" b="b"/>
            <a:pathLst>
              <a:path w="200025" h="422275">
                <a:moveTo>
                  <a:pt x="0" y="422148"/>
                </a:moveTo>
                <a:lnTo>
                  <a:pt x="199644" y="422148"/>
                </a:lnTo>
                <a:lnTo>
                  <a:pt x="199644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ln w="12192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04715" y="1383791"/>
            <a:ext cx="200025" cy="422275"/>
          </a:xfrm>
          <a:custGeom>
            <a:avLst/>
            <a:gdLst/>
            <a:ahLst/>
            <a:cxnLst/>
            <a:rect l="l" t="t" r="r" b="b"/>
            <a:pathLst>
              <a:path w="200025" h="422275">
                <a:moveTo>
                  <a:pt x="0" y="422148"/>
                </a:moveTo>
                <a:lnTo>
                  <a:pt x="199644" y="422148"/>
                </a:lnTo>
                <a:lnTo>
                  <a:pt x="199644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solidFill>
            <a:srgbClr val="FCB3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04715" y="1383791"/>
            <a:ext cx="200025" cy="422275"/>
          </a:xfrm>
          <a:custGeom>
            <a:avLst/>
            <a:gdLst/>
            <a:ahLst/>
            <a:cxnLst/>
            <a:rect l="l" t="t" r="r" b="b"/>
            <a:pathLst>
              <a:path w="200025" h="422275">
                <a:moveTo>
                  <a:pt x="0" y="422148"/>
                </a:moveTo>
                <a:lnTo>
                  <a:pt x="199644" y="422148"/>
                </a:lnTo>
                <a:lnTo>
                  <a:pt x="199644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ln w="12192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87623" y="1383791"/>
            <a:ext cx="198120" cy="422275"/>
          </a:xfrm>
          <a:custGeom>
            <a:avLst/>
            <a:gdLst/>
            <a:ahLst/>
            <a:cxnLst/>
            <a:rect l="l" t="t" r="r" b="b"/>
            <a:pathLst>
              <a:path w="198120" h="422275">
                <a:moveTo>
                  <a:pt x="0" y="422148"/>
                </a:moveTo>
                <a:lnTo>
                  <a:pt x="198120" y="422148"/>
                </a:lnTo>
                <a:lnTo>
                  <a:pt x="198120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solidFill>
            <a:srgbClr val="FCB3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87623" y="1383791"/>
            <a:ext cx="198120" cy="422275"/>
          </a:xfrm>
          <a:custGeom>
            <a:avLst/>
            <a:gdLst/>
            <a:ahLst/>
            <a:cxnLst/>
            <a:rect l="l" t="t" r="r" b="b"/>
            <a:pathLst>
              <a:path w="198120" h="422275">
                <a:moveTo>
                  <a:pt x="0" y="422148"/>
                </a:moveTo>
                <a:lnTo>
                  <a:pt x="198120" y="422148"/>
                </a:lnTo>
                <a:lnTo>
                  <a:pt x="198120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ln w="12192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74135" y="1383791"/>
            <a:ext cx="198120" cy="422275"/>
          </a:xfrm>
          <a:custGeom>
            <a:avLst/>
            <a:gdLst/>
            <a:ahLst/>
            <a:cxnLst/>
            <a:rect l="l" t="t" r="r" b="b"/>
            <a:pathLst>
              <a:path w="198120" h="422275">
                <a:moveTo>
                  <a:pt x="0" y="422148"/>
                </a:moveTo>
                <a:lnTo>
                  <a:pt x="198120" y="422148"/>
                </a:lnTo>
                <a:lnTo>
                  <a:pt x="198120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solidFill>
            <a:srgbClr val="FCB3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74135" y="1383791"/>
            <a:ext cx="198120" cy="422275"/>
          </a:xfrm>
          <a:custGeom>
            <a:avLst/>
            <a:gdLst/>
            <a:ahLst/>
            <a:cxnLst/>
            <a:rect l="l" t="t" r="r" b="b"/>
            <a:pathLst>
              <a:path w="198120" h="422275">
                <a:moveTo>
                  <a:pt x="0" y="422148"/>
                </a:moveTo>
                <a:lnTo>
                  <a:pt x="198120" y="422148"/>
                </a:lnTo>
                <a:lnTo>
                  <a:pt x="198120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ln w="12192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80659" y="1383791"/>
            <a:ext cx="198120" cy="422275"/>
          </a:xfrm>
          <a:custGeom>
            <a:avLst/>
            <a:gdLst/>
            <a:ahLst/>
            <a:cxnLst/>
            <a:rect l="l" t="t" r="r" b="b"/>
            <a:pathLst>
              <a:path w="198120" h="422275">
                <a:moveTo>
                  <a:pt x="0" y="422148"/>
                </a:moveTo>
                <a:lnTo>
                  <a:pt x="198120" y="422148"/>
                </a:lnTo>
                <a:lnTo>
                  <a:pt x="198120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solidFill>
            <a:srgbClr val="FCB3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80659" y="1383791"/>
            <a:ext cx="198120" cy="422275"/>
          </a:xfrm>
          <a:custGeom>
            <a:avLst/>
            <a:gdLst/>
            <a:ahLst/>
            <a:cxnLst/>
            <a:rect l="l" t="t" r="r" b="b"/>
            <a:pathLst>
              <a:path w="198120" h="422275">
                <a:moveTo>
                  <a:pt x="0" y="422148"/>
                </a:moveTo>
                <a:lnTo>
                  <a:pt x="198120" y="422148"/>
                </a:lnTo>
                <a:lnTo>
                  <a:pt x="198120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ln w="12192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92040" y="1383791"/>
            <a:ext cx="200025" cy="422275"/>
          </a:xfrm>
          <a:custGeom>
            <a:avLst/>
            <a:gdLst/>
            <a:ahLst/>
            <a:cxnLst/>
            <a:rect l="l" t="t" r="r" b="b"/>
            <a:pathLst>
              <a:path w="200025" h="422275">
                <a:moveTo>
                  <a:pt x="0" y="422148"/>
                </a:moveTo>
                <a:lnTo>
                  <a:pt x="199644" y="422148"/>
                </a:lnTo>
                <a:lnTo>
                  <a:pt x="199644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solidFill>
            <a:srgbClr val="FCB3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92040" y="1383791"/>
            <a:ext cx="200025" cy="422275"/>
          </a:xfrm>
          <a:custGeom>
            <a:avLst/>
            <a:gdLst/>
            <a:ahLst/>
            <a:cxnLst/>
            <a:rect l="l" t="t" r="r" b="b"/>
            <a:pathLst>
              <a:path w="200025" h="422275">
                <a:moveTo>
                  <a:pt x="0" y="422148"/>
                </a:moveTo>
                <a:lnTo>
                  <a:pt x="199644" y="422148"/>
                </a:lnTo>
                <a:lnTo>
                  <a:pt x="199644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ln w="12192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268211" y="1383791"/>
            <a:ext cx="198120" cy="422275"/>
          </a:xfrm>
          <a:custGeom>
            <a:avLst/>
            <a:gdLst/>
            <a:ahLst/>
            <a:cxnLst/>
            <a:rect l="l" t="t" r="r" b="b"/>
            <a:pathLst>
              <a:path w="198120" h="422275">
                <a:moveTo>
                  <a:pt x="0" y="422148"/>
                </a:moveTo>
                <a:lnTo>
                  <a:pt x="198120" y="422148"/>
                </a:lnTo>
                <a:lnTo>
                  <a:pt x="198120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solidFill>
            <a:srgbClr val="FCB3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68211" y="1383791"/>
            <a:ext cx="198120" cy="422275"/>
          </a:xfrm>
          <a:custGeom>
            <a:avLst/>
            <a:gdLst/>
            <a:ahLst/>
            <a:cxnLst/>
            <a:rect l="l" t="t" r="r" b="b"/>
            <a:pathLst>
              <a:path w="198120" h="422275">
                <a:moveTo>
                  <a:pt x="0" y="422148"/>
                </a:moveTo>
                <a:lnTo>
                  <a:pt x="198120" y="422148"/>
                </a:lnTo>
                <a:lnTo>
                  <a:pt x="198120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ln w="12192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016379" y="874141"/>
            <a:ext cx="489584" cy="442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19">
              <a:lnSpc>
                <a:spcPts val="1885"/>
              </a:lnSpc>
            </a:pPr>
            <a:r>
              <a:rPr sz="1800" spc="-20" dirty="0">
                <a:latin typeface="Calibri"/>
                <a:cs typeface="Calibri"/>
              </a:rPr>
              <a:t>DP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885"/>
              </a:lnSpc>
              <a:tabLst>
                <a:tab pos="331470" algn="l"/>
              </a:tabLst>
            </a:pPr>
            <a:r>
              <a:rPr sz="1800" dirty="0">
                <a:latin typeface="Symbol"/>
                <a:cs typeface="Symbol"/>
              </a:rPr>
              <a:t>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Symbol"/>
                <a:cs typeface="Symbol"/>
              </a:rPr>
              <a:t>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902964" y="1383791"/>
            <a:ext cx="200025" cy="422275"/>
          </a:xfrm>
          <a:custGeom>
            <a:avLst/>
            <a:gdLst/>
            <a:ahLst/>
            <a:cxnLst/>
            <a:rect l="l" t="t" r="r" b="b"/>
            <a:pathLst>
              <a:path w="200025" h="422275">
                <a:moveTo>
                  <a:pt x="0" y="422148"/>
                </a:moveTo>
                <a:lnTo>
                  <a:pt x="199644" y="422148"/>
                </a:lnTo>
                <a:lnTo>
                  <a:pt x="199644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solidFill>
            <a:srgbClr val="FCB3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2964" y="1383791"/>
            <a:ext cx="200025" cy="422275"/>
          </a:xfrm>
          <a:custGeom>
            <a:avLst/>
            <a:gdLst/>
            <a:ahLst/>
            <a:cxnLst/>
            <a:rect l="l" t="t" r="r" b="b"/>
            <a:pathLst>
              <a:path w="200025" h="422275">
                <a:moveTo>
                  <a:pt x="0" y="422148"/>
                </a:moveTo>
                <a:lnTo>
                  <a:pt x="199644" y="422148"/>
                </a:lnTo>
                <a:lnTo>
                  <a:pt x="199644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ln w="12192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105657" y="874141"/>
            <a:ext cx="3359150" cy="44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885"/>
              </a:lnSpc>
              <a:tabLst>
                <a:tab pos="847725" algn="l"/>
                <a:tab pos="1808480" algn="l"/>
                <a:tab pos="2189480" algn="l"/>
                <a:tab pos="3213100" algn="l"/>
              </a:tabLst>
            </a:pPr>
            <a:r>
              <a:rPr sz="1800" spc="-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Q	</a:t>
            </a:r>
            <a:r>
              <a:rPr sz="1800" spc="-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R	</a:t>
            </a:r>
            <a:r>
              <a:rPr sz="1800" spc="-10" dirty="0">
                <a:latin typeface="Calibri"/>
                <a:cs typeface="Calibri"/>
              </a:rPr>
              <a:t>B</a:t>
            </a:r>
            <a:r>
              <a:rPr sz="1800" dirty="0">
                <a:latin typeface="Calibri"/>
                <a:cs typeface="Calibri"/>
              </a:rPr>
              <a:t>	C	</a:t>
            </a:r>
            <a:r>
              <a:rPr sz="1800" spc="-15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885"/>
              </a:lnSpc>
              <a:tabLst>
                <a:tab pos="287020" algn="l"/>
                <a:tab pos="791845" algn="l"/>
              </a:tabLst>
            </a:pPr>
            <a:r>
              <a:rPr sz="1800" dirty="0">
                <a:latin typeface="Symbol"/>
                <a:cs typeface="Symbol"/>
              </a:rPr>
              <a:t>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Symbol"/>
                <a:cs typeface="Symbol"/>
              </a:rPr>
              <a:t>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" dirty="0">
                <a:latin typeface="Symbol"/>
                <a:cs typeface="Symbol"/>
              </a:rPr>
              <a:t></a:t>
            </a:r>
            <a:r>
              <a:rPr sz="1400" dirty="0">
                <a:latin typeface="Calibri"/>
                <a:cs typeface="Calibri"/>
              </a:rPr>
              <a:t>1  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800" dirty="0">
                <a:latin typeface="Symbol"/>
                <a:cs typeface="Symbol"/>
              </a:rPr>
              <a:t>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84034" y="1496186"/>
            <a:ext cx="8515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5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35" dirty="0">
                <a:latin typeface="Calibri"/>
                <a:cs typeface="Calibri"/>
              </a:rPr>
              <a:t>y</a:t>
            </a:r>
            <a:r>
              <a:rPr sz="1800" spc="-20" dirty="0">
                <a:latin typeface="Calibri"/>
                <a:cs typeface="Calibri"/>
              </a:rPr>
              <a:t>g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504431" y="2880360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>
                <a:moveTo>
                  <a:pt x="0" y="0"/>
                </a:moveTo>
                <a:lnTo>
                  <a:pt x="125729" y="0"/>
                </a:lnTo>
              </a:path>
            </a:pathLst>
          </a:custGeom>
          <a:ln w="50292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16879" y="2880360"/>
            <a:ext cx="789940" cy="0"/>
          </a:xfrm>
          <a:custGeom>
            <a:avLst/>
            <a:gdLst/>
            <a:ahLst/>
            <a:cxnLst/>
            <a:rect l="l" t="t" r="r" b="b"/>
            <a:pathLst>
              <a:path w="789939">
                <a:moveTo>
                  <a:pt x="0" y="0"/>
                </a:moveTo>
                <a:lnTo>
                  <a:pt x="789431" y="0"/>
                </a:lnTo>
              </a:path>
            </a:pathLst>
          </a:custGeom>
          <a:ln w="50292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29784" y="2880360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975" y="0"/>
                </a:lnTo>
              </a:path>
            </a:pathLst>
          </a:custGeom>
          <a:ln w="50292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42459" y="2880360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50292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40708" y="2880360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50292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10355" y="2880360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5">
                <a:moveTo>
                  <a:pt x="0" y="0"/>
                </a:moveTo>
                <a:lnTo>
                  <a:pt x="330707" y="0"/>
                </a:lnTo>
              </a:path>
            </a:pathLst>
          </a:custGeom>
          <a:ln w="50292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23844" y="2880360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1" y="0"/>
                </a:lnTo>
              </a:path>
            </a:pathLst>
          </a:custGeom>
          <a:ln w="50292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64892" y="2880360"/>
            <a:ext cx="561340" cy="0"/>
          </a:xfrm>
          <a:custGeom>
            <a:avLst/>
            <a:gdLst/>
            <a:ahLst/>
            <a:cxnLst/>
            <a:rect l="l" t="t" r="r" b="b"/>
            <a:pathLst>
              <a:path w="561339">
                <a:moveTo>
                  <a:pt x="0" y="0"/>
                </a:moveTo>
                <a:lnTo>
                  <a:pt x="560832" y="0"/>
                </a:lnTo>
              </a:path>
            </a:pathLst>
          </a:custGeom>
          <a:ln w="50292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35707" y="2880360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4">
                <a:moveTo>
                  <a:pt x="0" y="0"/>
                </a:moveTo>
                <a:lnTo>
                  <a:pt x="131064" y="0"/>
                </a:lnTo>
              </a:path>
            </a:pathLst>
          </a:custGeom>
          <a:ln w="50292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38705" y="2880360"/>
            <a:ext cx="197485" cy="0"/>
          </a:xfrm>
          <a:custGeom>
            <a:avLst/>
            <a:gdLst/>
            <a:ahLst/>
            <a:cxnLst/>
            <a:rect l="l" t="t" r="r" b="b"/>
            <a:pathLst>
              <a:path w="197485">
                <a:moveTo>
                  <a:pt x="0" y="0"/>
                </a:moveTo>
                <a:lnTo>
                  <a:pt x="197357" y="0"/>
                </a:lnTo>
              </a:path>
            </a:pathLst>
          </a:custGeom>
          <a:ln w="50292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366772" y="2667000"/>
            <a:ext cx="198120" cy="422275"/>
          </a:xfrm>
          <a:custGeom>
            <a:avLst/>
            <a:gdLst/>
            <a:ahLst/>
            <a:cxnLst/>
            <a:rect l="l" t="t" r="r" b="b"/>
            <a:pathLst>
              <a:path w="198119" h="422275">
                <a:moveTo>
                  <a:pt x="0" y="422148"/>
                </a:moveTo>
                <a:lnTo>
                  <a:pt x="198119" y="422148"/>
                </a:lnTo>
                <a:lnTo>
                  <a:pt x="198119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66772" y="2667000"/>
            <a:ext cx="198120" cy="422275"/>
          </a:xfrm>
          <a:custGeom>
            <a:avLst/>
            <a:gdLst/>
            <a:ahLst/>
            <a:cxnLst/>
            <a:rect l="l" t="t" r="r" b="b"/>
            <a:pathLst>
              <a:path w="198119" h="422275">
                <a:moveTo>
                  <a:pt x="0" y="422148"/>
                </a:moveTo>
                <a:lnTo>
                  <a:pt x="198119" y="422148"/>
                </a:lnTo>
                <a:lnTo>
                  <a:pt x="198119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ln w="12191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36064" y="2667000"/>
            <a:ext cx="200025" cy="422275"/>
          </a:xfrm>
          <a:custGeom>
            <a:avLst/>
            <a:gdLst/>
            <a:ahLst/>
            <a:cxnLst/>
            <a:rect l="l" t="t" r="r" b="b"/>
            <a:pathLst>
              <a:path w="200025" h="422275">
                <a:moveTo>
                  <a:pt x="0" y="422148"/>
                </a:moveTo>
                <a:lnTo>
                  <a:pt x="199644" y="422148"/>
                </a:lnTo>
                <a:lnTo>
                  <a:pt x="199644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ln w="12192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242815" y="2667000"/>
            <a:ext cx="200025" cy="422275"/>
          </a:xfrm>
          <a:custGeom>
            <a:avLst/>
            <a:gdLst/>
            <a:ahLst/>
            <a:cxnLst/>
            <a:rect l="l" t="t" r="r" b="b"/>
            <a:pathLst>
              <a:path w="200025" h="422275">
                <a:moveTo>
                  <a:pt x="0" y="422148"/>
                </a:moveTo>
                <a:lnTo>
                  <a:pt x="199644" y="422148"/>
                </a:lnTo>
                <a:lnTo>
                  <a:pt x="199644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242815" y="2667000"/>
            <a:ext cx="200025" cy="422275"/>
          </a:xfrm>
          <a:custGeom>
            <a:avLst/>
            <a:gdLst/>
            <a:ahLst/>
            <a:cxnLst/>
            <a:rect l="l" t="t" r="r" b="b"/>
            <a:pathLst>
              <a:path w="200025" h="422275">
                <a:moveTo>
                  <a:pt x="0" y="422148"/>
                </a:moveTo>
                <a:lnTo>
                  <a:pt x="199644" y="422148"/>
                </a:lnTo>
                <a:lnTo>
                  <a:pt x="199644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ln w="12192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125723" y="2667000"/>
            <a:ext cx="198120" cy="422275"/>
          </a:xfrm>
          <a:custGeom>
            <a:avLst/>
            <a:gdLst/>
            <a:ahLst/>
            <a:cxnLst/>
            <a:rect l="l" t="t" r="r" b="b"/>
            <a:pathLst>
              <a:path w="198120" h="422275">
                <a:moveTo>
                  <a:pt x="0" y="422148"/>
                </a:moveTo>
                <a:lnTo>
                  <a:pt x="198120" y="422148"/>
                </a:lnTo>
                <a:lnTo>
                  <a:pt x="198120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125723" y="2667000"/>
            <a:ext cx="198120" cy="422275"/>
          </a:xfrm>
          <a:custGeom>
            <a:avLst/>
            <a:gdLst/>
            <a:ahLst/>
            <a:cxnLst/>
            <a:rect l="l" t="t" r="r" b="b"/>
            <a:pathLst>
              <a:path w="198120" h="422275">
                <a:moveTo>
                  <a:pt x="0" y="422148"/>
                </a:moveTo>
                <a:lnTo>
                  <a:pt x="198120" y="422148"/>
                </a:lnTo>
                <a:lnTo>
                  <a:pt x="198120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ln w="12192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12235" y="2667000"/>
            <a:ext cx="198120" cy="422275"/>
          </a:xfrm>
          <a:custGeom>
            <a:avLst/>
            <a:gdLst/>
            <a:ahLst/>
            <a:cxnLst/>
            <a:rect l="l" t="t" r="r" b="b"/>
            <a:pathLst>
              <a:path w="198120" h="422275">
                <a:moveTo>
                  <a:pt x="0" y="422148"/>
                </a:moveTo>
                <a:lnTo>
                  <a:pt x="198120" y="422148"/>
                </a:lnTo>
                <a:lnTo>
                  <a:pt x="198120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412235" y="2667000"/>
            <a:ext cx="198120" cy="422275"/>
          </a:xfrm>
          <a:custGeom>
            <a:avLst/>
            <a:gdLst/>
            <a:ahLst/>
            <a:cxnLst/>
            <a:rect l="l" t="t" r="r" b="b"/>
            <a:pathLst>
              <a:path w="198120" h="422275">
                <a:moveTo>
                  <a:pt x="0" y="422148"/>
                </a:moveTo>
                <a:lnTo>
                  <a:pt x="198120" y="422148"/>
                </a:lnTo>
                <a:lnTo>
                  <a:pt x="198120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ln w="12192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318759" y="2667000"/>
            <a:ext cx="198120" cy="422275"/>
          </a:xfrm>
          <a:custGeom>
            <a:avLst/>
            <a:gdLst/>
            <a:ahLst/>
            <a:cxnLst/>
            <a:rect l="l" t="t" r="r" b="b"/>
            <a:pathLst>
              <a:path w="198120" h="422275">
                <a:moveTo>
                  <a:pt x="0" y="422148"/>
                </a:moveTo>
                <a:lnTo>
                  <a:pt x="198120" y="422148"/>
                </a:lnTo>
                <a:lnTo>
                  <a:pt x="198120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318759" y="2667000"/>
            <a:ext cx="198120" cy="422275"/>
          </a:xfrm>
          <a:custGeom>
            <a:avLst/>
            <a:gdLst/>
            <a:ahLst/>
            <a:cxnLst/>
            <a:rect l="l" t="t" r="r" b="b"/>
            <a:pathLst>
              <a:path w="198120" h="422275">
                <a:moveTo>
                  <a:pt x="0" y="422148"/>
                </a:moveTo>
                <a:lnTo>
                  <a:pt x="198120" y="422148"/>
                </a:lnTo>
                <a:lnTo>
                  <a:pt x="198120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ln w="12192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30140" y="2667000"/>
            <a:ext cx="200025" cy="422275"/>
          </a:xfrm>
          <a:custGeom>
            <a:avLst/>
            <a:gdLst/>
            <a:ahLst/>
            <a:cxnLst/>
            <a:rect l="l" t="t" r="r" b="b"/>
            <a:pathLst>
              <a:path w="200025" h="422275">
                <a:moveTo>
                  <a:pt x="0" y="422148"/>
                </a:moveTo>
                <a:lnTo>
                  <a:pt x="199644" y="422148"/>
                </a:lnTo>
                <a:lnTo>
                  <a:pt x="199644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solidFill>
            <a:srgbClr val="8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30140" y="2667000"/>
            <a:ext cx="200025" cy="422275"/>
          </a:xfrm>
          <a:custGeom>
            <a:avLst/>
            <a:gdLst/>
            <a:ahLst/>
            <a:cxnLst/>
            <a:rect l="l" t="t" r="r" b="b"/>
            <a:pathLst>
              <a:path w="200025" h="422275">
                <a:moveTo>
                  <a:pt x="0" y="422148"/>
                </a:moveTo>
                <a:lnTo>
                  <a:pt x="199644" y="422148"/>
                </a:lnTo>
                <a:lnTo>
                  <a:pt x="199644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ln w="12192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06311" y="2667000"/>
            <a:ext cx="198120" cy="422275"/>
          </a:xfrm>
          <a:custGeom>
            <a:avLst/>
            <a:gdLst/>
            <a:ahLst/>
            <a:cxnLst/>
            <a:rect l="l" t="t" r="r" b="b"/>
            <a:pathLst>
              <a:path w="198120" h="422275">
                <a:moveTo>
                  <a:pt x="0" y="422148"/>
                </a:moveTo>
                <a:lnTo>
                  <a:pt x="198119" y="422148"/>
                </a:lnTo>
                <a:lnTo>
                  <a:pt x="198119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06311" y="2667000"/>
            <a:ext cx="198120" cy="422275"/>
          </a:xfrm>
          <a:custGeom>
            <a:avLst/>
            <a:gdLst/>
            <a:ahLst/>
            <a:cxnLst/>
            <a:rect l="l" t="t" r="r" b="b"/>
            <a:pathLst>
              <a:path w="198120" h="422275">
                <a:moveTo>
                  <a:pt x="0" y="422148"/>
                </a:moveTo>
                <a:lnTo>
                  <a:pt x="198119" y="422148"/>
                </a:lnTo>
                <a:lnTo>
                  <a:pt x="198119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ln w="12192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067179" y="2169667"/>
            <a:ext cx="464184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20">
              <a:lnSpc>
                <a:spcPts val="1885"/>
              </a:lnSpc>
            </a:pPr>
            <a:r>
              <a:rPr sz="1800" spc="-20" dirty="0">
                <a:latin typeface="Calibri"/>
                <a:cs typeface="Calibri"/>
              </a:rPr>
              <a:t>DP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845"/>
              </a:lnSpc>
              <a:tabLst>
                <a:tab pos="318770" algn="l"/>
              </a:tabLst>
            </a:pPr>
            <a:r>
              <a:rPr sz="1800" dirty="0">
                <a:latin typeface="Symbol"/>
                <a:cs typeface="Symbol"/>
              </a:rPr>
              <a:t>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Symbol"/>
                <a:cs typeface="Symbol"/>
              </a:rPr>
              <a:t>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941064" y="2667000"/>
            <a:ext cx="200025" cy="422275"/>
          </a:xfrm>
          <a:custGeom>
            <a:avLst/>
            <a:gdLst/>
            <a:ahLst/>
            <a:cxnLst/>
            <a:rect l="l" t="t" r="r" b="b"/>
            <a:pathLst>
              <a:path w="200025" h="422275">
                <a:moveTo>
                  <a:pt x="0" y="422148"/>
                </a:moveTo>
                <a:lnTo>
                  <a:pt x="199644" y="422148"/>
                </a:lnTo>
                <a:lnTo>
                  <a:pt x="199644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941064" y="2667000"/>
            <a:ext cx="200025" cy="422275"/>
          </a:xfrm>
          <a:custGeom>
            <a:avLst/>
            <a:gdLst/>
            <a:ahLst/>
            <a:cxnLst/>
            <a:rect l="l" t="t" r="r" b="b"/>
            <a:pathLst>
              <a:path w="200025" h="422275">
                <a:moveTo>
                  <a:pt x="0" y="422148"/>
                </a:moveTo>
                <a:lnTo>
                  <a:pt x="199644" y="422148"/>
                </a:lnTo>
                <a:lnTo>
                  <a:pt x="199644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ln w="12192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3145535" y="2169667"/>
            <a:ext cx="1262380" cy="420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5"/>
              </a:lnSpc>
              <a:tabLst>
                <a:tab pos="833119" algn="l"/>
              </a:tabLst>
            </a:pPr>
            <a:r>
              <a:rPr sz="1800" spc="-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Q	</a:t>
            </a:r>
            <a:r>
              <a:rPr sz="1800" spc="-5" dirty="0">
                <a:latin typeface="Calibri"/>
                <a:cs typeface="Calibri"/>
              </a:rPr>
              <a:t>DR</a:t>
            </a:r>
            <a:endParaRPr sz="1800">
              <a:latin typeface="Calibri"/>
              <a:cs typeface="Calibri"/>
            </a:endParaRPr>
          </a:p>
          <a:p>
            <a:pPr marL="10795">
              <a:lnSpc>
                <a:spcPts val="1875"/>
              </a:lnSpc>
              <a:tabLst>
                <a:tab pos="285115" algn="l"/>
                <a:tab pos="790575" algn="l"/>
              </a:tabLst>
            </a:pPr>
            <a:r>
              <a:rPr sz="1800" dirty="0">
                <a:latin typeface="Symbol"/>
                <a:cs typeface="Symbol"/>
              </a:rPr>
              <a:t>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Symbol"/>
                <a:cs typeface="Symbol"/>
              </a:rPr>
              <a:t>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" dirty="0">
                <a:latin typeface="Symbol"/>
                <a:cs typeface="Symbol"/>
              </a:rPr>
              <a:t></a:t>
            </a:r>
            <a:r>
              <a:rPr sz="1400" dirty="0">
                <a:latin typeface="Calibri"/>
                <a:cs typeface="Calibri"/>
              </a:rPr>
              <a:t>1  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800" dirty="0">
                <a:latin typeface="Symbol"/>
                <a:cs typeface="Symbol"/>
              </a:rPr>
              <a:t>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939538" y="2169667"/>
            <a:ext cx="5029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380365" algn="l"/>
              </a:tabLst>
            </a:pPr>
            <a:r>
              <a:rPr sz="1800" spc="-10" dirty="0">
                <a:latin typeface="Calibri"/>
                <a:cs typeface="Calibri"/>
              </a:rPr>
              <a:t>B	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344665" y="2169667"/>
            <a:ext cx="1327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836409" y="2524658"/>
            <a:ext cx="1369060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0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ar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 a</a:t>
            </a:r>
            <a:r>
              <a:rPr sz="1800" spc="-10" dirty="0">
                <a:latin typeface="Calibri"/>
                <a:cs typeface="Calibri"/>
              </a:rPr>
              <a:t>ll</a:t>
            </a:r>
            <a:r>
              <a:rPr sz="1800" dirty="0">
                <a:latin typeface="Calibri"/>
                <a:cs typeface="Calibri"/>
              </a:rPr>
              <a:t>eles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polymorp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sm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504431" y="4047744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>
                <a:moveTo>
                  <a:pt x="0" y="0"/>
                </a:moveTo>
                <a:lnTo>
                  <a:pt x="125729" y="0"/>
                </a:lnTo>
              </a:path>
            </a:pathLst>
          </a:custGeom>
          <a:ln w="50292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516879" y="4047744"/>
            <a:ext cx="789940" cy="0"/>
          </a:xfrm>
          <a:custGeom>
            <a:avLst/>
            <a:gdLst/>
            <a:ahLst/>
            <a:cxnLst/>
            <a:rect l="l" t="t" r="r" b="b"/>
            <a:pathLst>
              <a:path w="789939">
                <a:moveTo>
                  <a:pt x="0" y="0"/>
                </a:moveTo>
                <a:lnTo>
                  <a:pt x="789431" y="0"/>
                </a:lnTo>
              </a:path>
            </a:pathLst>
          </a:custGeom>
          <a:ln w="50292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129784" y="4047744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>
                <a:moveTo>
                  <a:pt x="0" y="0"/>
                </a:moveTo>
                <a:lnTo>
                  <a:pt x="188975" y="0"/>
                </a:lnTo>
              </a:path>
            </a:pathLst>
          </a:custGeom>
          <a:ln w="50292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442459" y="4047744"/>
            <a:ext cx="487680" cy="0"/>
          </a:xfrm>
          <a:custGeom>
            <a:avLst/>
            <a:gdLst/>
            <a:ahLst/>
            <a:cxnLst/>
            <a:rect l="l" t="t" r="r" b="b"/>
            <a:pathLst>
              <a:path w="487679">
                <a:moveTo>
                  <a:pt x="0" y="0"/>
                </a:moveTo>
                <a:lnTo>
                  <a:pt x="487679" y="0"/>
                </a:lnTo>
              </a:path>
            </a:pathLst>
          </a:custGeom>
          <a:ln w="50292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140708" y="4047744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50292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10355" y="4047744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5">
                <a:moveTo>
                  <a:pt x="0" y="0"/>
                </a:moveTo>
                <a:lnTo>
                  <a:pt x="330707" y="0"/>
                </a:lnTo>
              </a:path>
            </a:pathLst>
          </a:custGeom>
          <a:ln w="50292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23844" y="4047744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391" y="0"/>
                </a:lnTo>
              </a:path>
            </a:pathLst>
          </a:custGeom>
          <a:ln w="50292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64892" y="4047744"/>
            <a:ext cx="561340" cy="0"/>
          </a:xfrm>
          <a:custGeom>
            <a:avLst/>
            <a:gdLst/>
            <a:ahLst/>
            <a:cxnLst/>
            <a:rect l="l" t="t" r="r" b="b"/>
            <a:pathLst>
              <a:path w="561339">
                <a:moveTo>
                  <a:pt x="0" y="0"/>
                </a:moveTo>
                <a:lnTo>
                  <a:pt x="560832" y="0"/>
                </a:lnTo>
              </a:path>
            </a:pathLst>
          </a:custGeom>
          <a:ln w="50292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35707" y="4047744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4">
                <a:moveTo>
                  <a:pt x="0" y="0"/>
                </a:moveTo>
                <a:lnTo>
                  <a:pt x="131064" y="0"/>
                </a:lnTo>
              </a:path>
            </a:pathLst>
          </a:custGeom>
          <a:ln w="50292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838705" y="4047744"/>
            <a:ext cx="197485" cy="0"/>
          </a:xfrm>
          <a:custGeom>
            <a:avLst/>
            <a:gdLst/>
            <a:ahLst/>
            <a:cxnLst/>
            <a:rect l="l" t="t" r="r" b="b"/>
            <a:pathLst>
              <a:path w="197485">
                <a:moveTo>
                  <a:pt x="0" y="0"/>
                </a:moveTo>
                <a:lnTo>
                  <a:pt x="197357" y="0"/>
                </a:lnTo>
              </a:path>
            </a:pathLst>
          </a:custGeom>
          <a:ln w="50292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66772" y="3835908"/>
            <a:ext cx="198120" cy="422275"/>
          </a:xfrm>
          <a:custGeom>
            <a:avLst/>
            <a:gdLst/>
            <a:ahLst/>
            <a:cxnLst/>
            <a:rect l="l" t="t" r="r" b="b"/>
            <a:pathLst>
              <a:path w="198119" h="422275">
                <a:moveTo>
                  <a:pt x="0" y="422148"/>
                </a:moveTo>
                <a:lnTo>
                  <a:pt x="198119" y="422148"/>
                </a:lnTo>
                <a:lnTo>
                  <a:pt x="198119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66772" y="3835908"/>
            <a:ext cx="198120" cy="422275"/>
          </a:xfrm>
          <a:custGeom>
            <a:avLst/>
            <a:gdLst/>
            <a:ahLst/>
            <a:cxnLst/>
            <a:rect l="l" t="t" r="r" b="b"/>
            <a:pathLst>
              <a:path w="198119" h="422275">
                <a:moveTo>
                  <a:pt x="0" y="422148"/>
                </a:moveTo>
                <a:lnTo>
                  <a:pt x="198119" y="422148"/>
                </a:lnTo>
                <a:lnTo>
                  <a:pt x="198119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ln w="12191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036064" y="3835908"/>
            <a:ext cx="200025" cy="422275"/>
          </a:xfrm>
          <a:custGeom>
            <a:avLst/>
            <a:gdLst/>
            <a:ahLst/>
            <a:cxnLst/>
            <a:rect l="l" t="t" r="r" b="b"/>
            <a:pathLst>
              <a:path w="200025" h="422275">
                <a:moveTo>
                  <a:pt x="0" y="422148"/>
                </a:moveTo>
                <a:lnTo>
                  <a:pt x="199644" y="422148"/>
                </a:lnTo>
                <a:lnTo>
                  <a:pt x="199644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solidFill>
            <a:srgbClr val="99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036064" y="3835908"/>
            <a:ext cx="200025" cy="422275"/>
          </a:xfrm>
          <a:custGeom>
            <a:avLst/>
            <a:gdLst/>
            <a:ahLst/>
            <a:cxnLst/>
            <a:rect l="l" t="t" r="r" b="b"/>
            <a:pathLst>
              <a:path w="200025" h="422275">
                <a:moveTo>
                  <a:pt x="0" y="422148"/>
                </a:moveTo>
                <a:lnTo>
                  <a:pt x="199644" y="422148"/>
                </a:lnTo>
                <a:lnTo>
                  <a:pt x="199644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ln w="12192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242815" y="3835908"/>
            <a:ext cx="200025" cy="422275"/>
          </a:xfrm>
          <a:custGeom>
            <a:avLst/>
            <a:gdLst/>
            <a:ahLst/>
            <a:cxnLst/>
            <a:rect l="l" t="t" r="r" b="b"/>
            <a:pathLst>
              <a:path w="200025" h="422275">
                <a:moveTo>
                  <a:pt x="0" y="422148"/>
                </a:moveTo>
                <a:lnTo>
                  <a:pt x="199644" y="422148"/>
                </a:lnTo>
                <a:lnTo>
                  <a:pt x="199644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242815" y="3835908"/>
            <a:ext cx="200025" cy="422275"/>
          </a:xfrm>
          <a:custGeom>
            <a:avLst/>
            <a:gdLst/>
            <a:ahLst/>
            <a:cxnLst/>
            <a:rect l="l" t="t" r="r" b="b"/>
            <a:pathLst>
              <a:path w="200025" h="422275">
                <a:moveTo>
                  <a:pt x="0" y="422148"/>
                </a:moveTo>
                <a:lnTo>
                  <a:pt x="199644" y="422148"/>
                </a:lnTo>
                <a:lnTo>
                  <a:pt x="199644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ln w="12192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125723" y="3835908"/>
            <a:ext cx="198120" cy="422275"/>
          </a:xfrm>
          <a:custGeom>
            <a:avLst/>
            <a:gdLst/>
            <a:ahLst/>
            <a:cxnLst/>
            <a:rect l="l" t="t" r="r" b="b"/>
            <a:pathLst>
              <a:path w="198120" h="422275">
                <a:moveTo>
                  <a:pt x="0" y="422148"/>
                </a:moveTo>
                <a:lnTo>
                  <a:pt x="198120" y="422148"/>
                </a:lnTo>
                <a:lnTo>
                  <a:pt x="198120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solidFill>
            <a:srgbClr val="919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125723" y="3835908"/>
            <a:ext cx="198120" cy="422275"/>
          </a:xfrm>
          <a:custGeom>
            <a:avLst/>
            <a:gdLst/>
            <a:ahLst/>
            <a:cxnLst/>
            <a:rect l="l" t="t" r="r" b="b"/>
            <a:pathLst>
              <a:path w="198120" h="422275">
                <a:moveTo>
                  <a:pt x="0" y="422148"/>
                </a:moveTo>
                <a:lnTo>
                  <a:pt x="198120" y="422148"/>
                </a:lnTo>
                <a:lnTo>
                  <a:pt x="198120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ln w="12192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412235" y="3835908"/>
            <a:ext cx="198120" cy="422275"/>
          </a:xfrm>
          <a:custGeom>
            <a:avLst/>
            <a:gdLst/>
            <a:ahLst/>
            <a:cxnLst/>
            <a:rect l="l" t="t" r="r" b="b"/>
            <a:pathLst>
              <a:path w="198120" h="422275">
                <a:moveTo>
                  <a:pt x="0" y="422148"/>
                </a:moveTo>
                <a:lnTo>
                  <a:pt x="198120" y="422148"/>
                </a:lnTo>
                <a:lnTo>
                  <a:pt x="198120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412235" y="3835908"/>
            <a:ext cx="198120" cy="422275"/>
          </a:xfrm>
          <a:custGeom>
            <a:avLst/>
            <a:gdLst/>
            <a:ahLst/>
            <a:cxnLst/>
            <a:rect l="l" t="t" r="r" b="b"/>
            <a:pathLst>
              <a:path w="198120" h="422275">
                <a:moveTo>
                  <a:pt x="0" y="422148"/>
                </a:moveTo>
                <a:lnTo>
                  <a:pt x="198120" y="422148"/>
                </a:lnTo>
                <a:lnTo>
                  <a:pt x="198120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318759" y="3835908"/>
            <a:ext cx="198120" cy="422275"/>
          </a:xfrm>
          <a:custGeom>
            <a:avLst/>
            <a:gdLst/>
            <a:ahLst/>
            <a:cxnLst/>
            <a:rect l="l" t="t" r="r" b="b"/>
            <a:pathLst>
              <a:path w="198120" h="422275">
                <a:moveTo>
                  <a:pt x="0" y="422148"/>
                </a:moveTo>
                <a:lnTo>
                  <a:pt x="198120" y="422148"/>
                </a:lnTo>
                <a:lnTo>
                  <a:pt x="198120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318759" y="3835908"/>
            <a:ext cx="198120" cy="422275"/>
          </a:xfrm>
          <a:custGeom>
            <a:avLst/>
            <a:gdLst/>
            <a:ahLst/>
            <a:cxnLst/>
            <a:rect l="l" t="t" r="r" b="b"/>
            <a:pathLst>
              <a:path w="198120" h="422275">
                <a:moveTo>
                  <a:pt x="0" y="422148"/>
                </a:moveTo>
                <a:lnTo>
                  <a:pt x="198120" y="422148"/>
                </a:lnTo>
                <a:lnTo>
                  <a:pt x="198120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ln w="12192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930140" y="3835908"/>
            <a:ext cx="200025" cy="422275"/>
          </a:xfrm>
          <a:custGeom>
            <a:avLst/>
            <a:gdLst/>
            <a:ahLst/>
            <a:cxnLst/>
            <a:rect l="l" t="t" r="r" b="b"/>
            <a:pathLst>
              <a:path w="200025" h="422275">
                <a:moveTo>
                  <a:pt x="0" y="422148"/>
                </a:moveTo>
                <a:lnTo>
                  <a:pt x="199644" y="422148"/>
                </a:lnTo>
                <a:lnTo>
                  <a:pt x="199644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solidFill>
            <a:srgbClr val="66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930140" y="3835908"/>
            <a:ext cx="200025" cy="422275"/>
          </a:xfrm>
          <a:custGeom>
            <a:avLst/>
            <a:gdLst/>
            <a:ahLst/>
            <a:cxnLst/>
            <a:rect l="l" t="t" r="r" b="b"/>
            <a:pathLst>
              <a:path w="200025" h="422275">
                <a:moveTo>
                  <a:pt x="0" y="422148"/>
                </a:moveTo>
                <a:lnTo>
                  <a:pt x="199644" y="422148"/>
                </a:lnTo>
                <a:lnTo>
                  <a:pt x="199644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ln w="12192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306311" y="3835908"/>
            <a:ext cx="198120" cy="422275"/>
          </a:xfrm>
          <a:custGeom>
            <a:avLst/>
            <a:gdLst/>
            <a:ahLst/>
            <a:cxnLst/>
            <a:rect l="l" t="t" r="r" b="b"/>
            <a:pathLst>
              <a:path w="198120" h="422275">
                <a:moveTo>
                  <a:pt x="0" y="422148"/>
                </a:moveTo>
                <a:lnTo>
                  <a:pt x="198119" y="422148"/>
                </a:lnTo>
                <a:lnTo>
                  <a:pt x="198119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306311" y="3835908"/>
            <a:ext cx="198120" cy="422275"/>
          </a:xfrm>
          <a:custGeom>
            <a:avLst/>
            <a:gdLst/>
            <a:ahLst/>
            <a:cxnLst/>
            <a:rect l="l" t="t" r="r" b="b"/>
            <a:pathLst>
              <a:path w="198120" h="422275">
                <a:moveTo>
                  <a:pt x="0" y="422148"/>
                </a:moveTo>
                <a:lnTo>
                  <a:pt x="198119" y="422148"/>
                </a:lnTo>
                <a:lnTo>
                  <a:pt x="198119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ln w="12192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358241" y="4786248"/>
            <a:ext cx="7633334" cy="1492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04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M</a:t>
            </a: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mole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ule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06600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006600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006600"/>
                </a:solidFill>
                <a:latin typeface="Calibri"/>
                <a:cs typeface="Calibri"/>
              </a:rPr>
              <a:t>D</a:t>
            </a:r>
            <a:r>
              <a:rPr sz="1800" spc="-5" dirty="0">
                <a:solidFill>
                  <a:srgbClr val="006600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006600"/>
                </a:solidFill>
                <a:latin typeface="Calibri"/>
                <a:cs typeface="Calibri"/>
              </a:rPr>
              <a:t>MINA</a:t>
            </a:r>
            <a:r>
              <a:rPr sz="1800" spc="-15" dirty="0">
                <a:solidFill>
                  <a:srgbClr val="006600"/>
                </a:solidFill>
                <a:latin typeface="Calibri"/>
                <a:cs typeface="Calibri"/>
              </a:rPr>
              <a:t>NT</a:t>
            </a:r>
            <a:r>
              <a:rPr sz="1800" spc="-150" dirty="0">
                <a:solidFill>
                  <a:srgbClr val="006600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006600"/>
                </a:solidFill>
                <a:latin typeface="Calibri"/>
                <a:cs typeface="Calibri"/>
              </a:rPr>
              <a:t>Y</a:t>
            </a:r>
            <a:r>
              <a:rPr sz="1800" spc="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xp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  <a:p>
            <a:pPr marL="66040">
              <a:lnSpc>
                <a:spcPct val="100000"/>
              </a:lnSpc>
            </a:pPr>
            <a:r>
              <a:rPr sz="1800" spc="-75" dirty="0">
                <a:latin typeface="Calibri"/>
                <a:cs typeface="Calibri"/>
              </a:rPr>
              <a:t>T</a:t>
            </a: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o</a:t>
            </a:r>
            <a:r>
              <a:rPr sz="1800" dirty="0">
                <a:latin typeface="Calibri"/>
                <a:cs typeface="Calibri"/>
              </a:rPr>
              <a:t>f 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ach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type</a:t>
            </a:r>
            <a:r>
              <a:rPr sz="1800" dirty="0">
                <a:latin typeface="Calibri"/>
                <a:cs typeface="Calibri"/>
              </a:rPr>
              <a:t>s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 MHC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mole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ul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xp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195"/>
              </a:spcBef>
            </a:pPr>
            <a:r>
              <a:rPr sz="1800" spc="-15" dirty="0">
                <a:latin typeface="Calibri"/>
                <a:cs typeface="Calibri"/>
              </a:rPr>
              <a:t>G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MHC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 tig</a:t>
            </a: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ly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6600"/>
                </a:solidFill>
                <a:latin typeface="Calibri"/>
                <a:cs typeface="Calibri"/>
              </a:rPr>
              <a:t>L</a:t>
            </a:r>
            <a:r>
              <a:rPr sz="1800" spc="5" dirty="0">
                <a:solidFill>
                  <a:srgbClr val="006600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006600"/>
                </a:solidFill>
                <a:latin typeface="Calibri"/>
                <a:cs typeface="Calibri"/>
              </a:rPr>
              <a:t>NK</a:t>
            </a:r>
            <a:r>
              <a:rPr sz="1800" spc="-5" dirty="0">
                <a:solidFill>
                  <a:srgbClr val="00660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006600"/>
                </a:solidFill>
                <a:latin typeface="Calibri"/>
                <a:cs typeface="Calibri"/>
              </a:rPr>
              <a:t>D</a:t>
            </a:r>
            <a:r>
              <a:rPr sz="1800" spc="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uall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 inher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10" dirty="0">
                <a:latin typeface="Calibri"/>
                <a:cs typeface="Calibri"/>
              </a:rPr>
              <a:t>led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6600"/>
                </a:solidFill>
                <a:latin typeface="Calibri"/>
                <a:cs typeface="Calibri"/>
              </a:rPr>
              <a:t>M</a:t>
            </a:r>
            <a:r>
              <a:rPr sz="1800" spc="-10" dirty="0">
                <a:solidFill>
                  <a:srgbClr val="006600"/>
                </a:solidFill>
                <a:latin typeface="Calibri"/>
                <a:cs typeface="Calibri"/>
              </a:rPr>
              <a:t>H</a:t>
            </a:r>
            <a:r>
              <a:rPr sz="1800" dirty="0">
                <a:solidFill>
                  <a:srgbClr val="006600"/>
                </a:solidFill>
                <a:latin typeface="Calibri"/>
                <a:cs typeface="Calibri"/>
              </a:rPr>
              <a:t>C </a:t>
            </a:r>
            <a:r>
              <a:rPr sz="1800" spc="-10" dirty="0">
                <a:solidFill>
                  <a:srgbClr val="006600"/>
                </a:solidFill>
                <a:latin typeface="Calibri"/>
                <a:cs typeface="Calibri"/>
              </a:rPr>
              <a:t>HAP</a:t>
            </a:r>
            <a:r>
              <a:rPr sz="1800" spc="-55" dirty="0">
                <a:solidFill>
                  <a:srgbClr val="006600"/>
                </a:solidFill>
                <a:latin typeface="Calibri"/>
                <a:cs typeface="Calibri"/>
              </a:rPr>
              <a:t>LO</a:t>
            </a:r>
            <a:r>
              <a:rPr sz="1800" spc="-5" dirty="0">
                <a:solidFill>
                  <a:srgbClr val="006600"/>
                </a:solidFill>
                <a:latin typeface="Calibri"/>
                <a:cs typeface="Calibri"/>
              </a:rPr>
              <a:t>TY</a:t>
            </a:r>
            <a:r>
              <a:rPr sz="1800" spc="-10" dirty="0">
                <a:solidFill>
                  <a:srgbClr val="006600"/>
                </a:solidFill>
                <a:latin typeface="Calibri"/>
                <a:cs typeface="Calibri"/>
              </a:rPr>
              <a:t>P</a:t>
            </a:r>
            <a:r>
              <a:rPr sz="1800" dirty="0">
                <a:solidFill>
                  <a:srgbClr val="006600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067179" y="3338321"/>
            <a:ext cx="464184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20">
              <a:lnSpc>
                <a:spcPts val="1885"/>
              </a:lnSpc>
            </a:pPr>
            <a:r>
              <a:rPr sz="1800" spc="-20" dirty="0">
                <a:latin typeface="Calibri"/>
                <a:cs typeface="Calibri"/>
              </a:rPr>
              <a:t>DP</a:t>
            </a:r>
            <a:endParaRPr sz="1800">
              <a:latin typeface="Calibri"/>
              <a:cs typeface="Calibri"/>
            </a:endParaRPr>
          </a:p>
          <a:p>
            <a:pPr>
              <a:lnSpc>
                <a:spcPts val="1845"/>
              </a:lnSpc>
              <a:tabLst>
                <a:tab pos="318770" algn="l"/>
              </a:tabLst>
            </a:pPr>
            <a:r>
              <a:rPr sz="1800" dirty="0">
                <a:latin typeface="Symbol"/>
                <a:cs typeface="Symbol"/>
              </a:rPr>
              <a:t>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Symbol"/>
                <a:cs typeface="Symbol"/>
              </a:rPr>
              <a:t>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3941064" y="3835908"/>
            <a:ext cx="200025" cy="422275"/>
          </a:xfrm>
          <a:custGeom>
            <a:avLst/>
            <a:gdLst/>
            <a:ahLst/>
            <a:cxnLst/>
            <a:rect l="l" t="t" r="r" b="b"/>
            <a:pathLst>
              <a:path w="200025" h="422275">
                <a:moveTo>
                  <a:pt x="0" y="422148"/>
                </a:moveTo>
                <a:lnTo>
                  <a:pt x="199644" y="422148"/>
                </a:lnTo>
                <a:lnTo>
                  <a:pt x="199644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941064" y="3835908"/>
            <a:ext cx="200025" cy="422275"/>
          </a:xfrm>
          <a:custGeom>
            <a:avLst/>
            <a:gdLst/>
            <a:ahLst/>
            <a:cxnLst/>
            <a:rect l="l" t="t" r="r" b="b"/>
            <a:pathLst>
              <a:path w="200025" h="422275">
                <a:moveTo>
                  <a:pt x="0" y="422148"/>
                </a:moveTo>
                <a:lnTo>
                  <a:pt x="199644" y="422148"/>
                </a:lnTo>
                <a:lnTo>
                  <a:pt x="199644" y="0"/>
                </a:lnTo>
                <a:lnTo>
                  <a:pt x="0" y="0"/>
                </a:lnTo>
                <a:lnTo>
                  <a:pt x="0" y="422148"/>
                </a:lnTo>
                <a:close/>
              </a:path>
            </a:pathLst>
          </a:custGeom>
          <a:ln w="12192">
            <a:solidFill>
              <a:srgbClr val="0001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3145535" y="3338321"/>
            <a:ext cx="1262380" cy="420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5"/>
              </a:lnSpc>
              <a:tabLst>
                <a:tab pos="833119" algn="l"/>
              </a:tabLst>
            </a:pPr>
            <a:r>
              <a:rPr sz="1800" spc="-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Q	</a:t>
            </a:r>
            <a:r>
              <a:rPr sz="1800" spc="-5" dirty="0">
                <a:latin typeface="Calibri"/>
                <a:cs typeface="Calibri"/>
              </a:rPr>
              <a:t>DR</a:t>
            </a:r>
            <a:endParaRPr sz="1800">
              <a:latin typeface="Calibri"/>
              <a:cs typeface="Calibri"/>
            </a:endParaRPr>
          </a:p>
          <a:p>
            <a:pPr marL="10795">
              <a:lnSpc>
                <a:spcPts val="1875"/>
              </a:lnSpc>
              <a:tabLst>
                <a:tab pos="285115" algn="l"/>
                <a:tab pos="790575" algn="l"/>
              </a:tabLst>
            </a:pPr>
            <a:r>
              <a:rPr sz="1800" dirty="0">
                <a:latin typeface="Symbol"/>
                <a:cs typeface="Symbol"/>
              </a:rPr>
              <a:t>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dirty="0">
                <a:latin typeface="Symbol"/>
                <a:cs typeface="Symbol"/>
              </a:rPr>
              <a:t>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" dirty="0">
                <a:latin typeface="Symbol"/>
                <a:cs typeface="Symbol"/>
              </a:rPr>
              <a:t></a:t>
            </a:r>
            <a:r>
              <a:rPr sz="1400" dirty="0">
                <a:latin typeface="Calibri"/>
                <a:cs typeface="Calibri"/>
              </a:rPr>
              <a:t>1  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800" dirty="0">
                <a:latin typeface="Symbol"/>
                <a:cs typeface="Symbol"/>
              </a:rPr>
              <a:t>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4939538" y="3338321"/>
            <a:ext cx="5029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380365" algn="l"/>
              </a:tabLst>
            </a:pPr>
            <a:r>
              <a:rPr sz="1800" spc="-10" dirty="0">
                <a:latin typeface="Calibri"/>
                <a:cs typeface="Calibri"/>
              </a:rPr>
              <a:t>B	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6344665" y="3338321"/>
            <a:ext cx="13271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856856" y="3668267"/>
            <a:ext cx="1959610" cy="80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Add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ona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se</a:t>
            </a:r>
            <a:r>
              <a:rPr sz="1800" spc="-10" dirty="0">
                <a:latin typeface="Calibri"/>
                <a:cs typeface="Calibri"/>
              </a:rPr>
              <a:t>t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25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ar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 a</a:t>
            </a:r>
            <a:r>
              <a:rPr sz="1800" spc="-10" dirty="0">
                <a:latin typeface="Calibri"/>
                <a:cs typeface="Calibri"/>
              </a:rPr>
              <a:t>ll</a:t>
            </a:r>
            <a:r>
              <a:rPr sz="1800" dirty="0">
                <a:latin typeface="Calibri"/>
                <a:cs typeface="Calibri"/>
              </a:rPr>
              <a:t>eles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on </a:t>
            </a:r>
            <a:r>
              <a:rPr sz="1800" spc="-1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on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h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omo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20" dirty="0">
                <a:latin typeface="Calibri"/>
                <a:cs typeface="Calibri"/>
              </a:rPr>
              <a:t>ome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1715261" y="2045970"/>
            <a:ext cx="5055235" cy="2577465"/>
          </a:xfrm>
          <a:custGeom>
            <a:avLst/>
            <a:gdLst/>
            <a:ahLst/>
            <a:cxnLst/>
            <a:rect l="l" t="t" r="r" b="b"/>
            <a:pathLst>
              <a:path w="5055234" h="2577465">
                <a:moveTo>
                  <a:pt x="0" y="2577084"/>
                </a:moveTo>
                <a:lnTo>
                  <a:pt x="5055108" y="2577084"/>
                </a:lnTo>
                <a:lnTo>
                  <a:pt x="5055108" y="0"/>
                </a:lnTo>
                <a:lnTo>
                  <a:pt x="0" y="0"/>
                </a:lnTo>
                <a:lnTo>
                  <a:pt x="0" y="2577084"/>
                </a:lnTo>
                <a:close/>
              </a:path>
            </a:pathLst>
          </a:custGeom>
          <a:ln w="28956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wrap="square" lIns="0" tIns="45364" rIns="0" bIns="0" rtlCol="0">
            <a:spAutoFit/>
          </a:bodyPr>
          <a:lstStyle/>
          <a:p>
            <a:pPr marL="271780">
              <a:lnSpc>
                <a:spcPct val="100000"/>
              </a:lnSpc>
            </a:pPr>
            <a:r>
              <a:rPr sz="2800" b="1" spc="-20" dirty="0">
                <a:latin typeface="Calibri"/>
                <a:cs typeface="Calibri"/>
              </a:rPr>
              <a:t>Di</a:t>
            </a:r>
            <a:r>
              <a:rPr sz="2800" b="1" spc="-45" dirty="0">
                <a:latin typeface="Calibri"/>
                <a:cs typeface="Calibri"/>
              </a:rPr>
              <a:t>v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spc="-15" dirty="0">
                <a:latin typeface="Calibri"/>
                <a:cs typeface="Calibri"/>
              </a:rPr>
              <a:t>sity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of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MH</a:t>
            </a:r>
            <a:r>
              <a:rPr sz="2800" b="1" spc="-15" dirty="0">
                <a:latin typeface="Calibri"/>
                <a:cs typeface="Calibri"/>
              </a:rPr>
              <a:t>C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molecule</a:t>
            </a:r>
            <a:r>
              <a:rPr sz="2800" b="1" spc="-15" dirty="0">
                <a:latin typeface="Calibri"/>
                <a:cs typeface="Calibri"/>
              </a:rPr>
              <a:t>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the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in</a:t>
            </a:r>
            <a:r>
              <a:rPr sz="2800" b="1" spc="-30" dirty="0">
                <a:latin typeface="Calibri"/>
                <a:cs typeface="Calibri"/>
              </a:rPr>
              <a:t>d</a:t>
            </a:r>
            <a:r>
              <a:rPr sz="2800" b="1" spc="-10" dirty="0">
                <a:latin typeface="Calibri"/>
                <a:cs typeface="Calibri"/>
              </a:rPr>
              <a:t>iv</a:t>
            </a:r>
            <a:r>
              <a:rPr sz="2800" b="1" spc="-25" dirty="0">
                <a:latin typeface="Calibri"/>
                <a:cs typeface="Calibri"/>
              </a:rPr>
              <a:t>i</a:t>
            </a:r>
            <a:r>
              <a:rPr sz="2800" b="1" spc="-15" dirty="0">
                <a:latin typeface="Calibri"/>
                <a:cs typeface="Calibri"/>
              </a:rPr>
              <a:t>dual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78739" y="2779141"/>
            <a:ext cx="12738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HAP</a:t>
            </a:r>
            <a:r>
              <a:rPr sz="1800" spc="-55" dirty="0">
                <a:latin typeface="Calibri"/>
                <a:cs typeface="Calibri"/>
              </a:rPr>
              <a:t>LO</a:t>
            </a:r>
            <a:r>
              <a:rPr sz="1800" spc="-5" dirty="0">
                <a:latin typeface="Calibri"/>
                <a:cs typeface="Calibri"/>
              </a:rPr>
              <a:t>TY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85140" y="3934739"/>
            <a:ext cx="127381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40" dirty="0">
                <a:latin typeface="Calibri"/>
                <a:cs typeface="Calibri"/>
              </a:rPr>
              <a:t>L</a:t>
            </a:r>
            <a:r>
              <a:rPr sz="1800" spc="-55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TY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354711"/>
            <a:ext cx="76962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65" dirty="0">
                <a:latin typeface="Calibri"/>
                <a:cs typeface="Calibri"/>
              </a:rPr>
              <a:t>P</a:t>
            </a:r>
            <a:r>
              <a:rPr sz="2400" b="1" spc="-15" dirty="0">
                <a:latin typeface="Calibri"/>
                <a:cs typeface="Calibri"/>
              </a:rPr>
              <a:t>opu</a:t>
            </a:r>
            <a:r>
              <a:rPr sz="2400" b="1" spc="-25" dirty="0">
                <a:latin typeface="Calibri"/>
                <a:cs typeface="Calibri"/>
              </a:rPr>
              <a:t>l</a:t>
            </a:r>
            <a:r>
              <a:rPr sz="2400" b="1" spc="-40" dirty="0">
                <a:latin typeface="Calibri"/>
                <a:cs typeface="Calibri"/>
              </a:rPr>
              <a:t>a</a:t>
            </a:r>
            <a:r>
              <a:rPr sz="2400" b="1" spc="-15" dirty="0">
                <a:latin typeface="Calibri"/>
                <a:cs typeface="Calibri"/>
              </a:rPr>
              <a:t>tions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need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35" dirty="0">
                <a:latin typeface="Calibri"/>
                <a:cs typeface="Calibri"/>
              </a:rPr>
              <a:t>t</a:t>
            </a:r>
            <a:r>
              <a:rPr sz="2400" b="1" spc="-15" dirty="0">
                <a:latin typeface="Calibri"/>
                <a:cs typeface="Calibri"/>
              </a:rPr>
              <a:t>o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70">
                <a:latin typeface="Calibri"/>
                <a:cs typeface="Calibri"/>
              </a:rPr>
              <a:t>e</a:t>
            </a:r>
            <a:r>
              <a:rPr sz="2400" b="1" spc="-20">
                <a:latin typeface="Calibri"/>
                <a:cs typeface="Calibri"/>
              </a:rPr>
              <a:t>xp</a:t>
            </a:r>
            <a:r>
              <a:rPr sz="2400" b="1" spc="-45">
                <a:latin typeface="Calibri"/>
                <a:cs typeface="Calibri"/>
              </a:rPr>
              <a:t>r</a:t>
            </a:r>
            <a:r>
              <a:rPr sz="2400" b="1" spc="-20">
                <a:latin typeface="Calibri"/>
                <a:cs typeface="Calibri"/>
              </a:rPr>
              <a:t>es</a:t>
            </a:r>
            <a:r>
              <a:rPr sz="2400" b="1" spc="-15">
                <a:latin typeface="Calibri"/>
                <a:cs typeface="Calibri"/>
              </a:rPr>
              <a:t>s</a:t>
            </a:r>
            <a:r>
              <a:rPr sz="2400" b="1" spc="25">
                <a:latin typeface="Calibri"/>
                <a:cs typeface="Calibri"/>
              </a:rPr>
              <a:t> </a:t>
            </a:r>
            <a:r>
              <a:rPr sz="2400" b="1" spc="-55" smtClean="0">
                <a:latin typeface="Calibri"/>
                <a:cs typeface="Calibri"/>
              </a:rPr>
              <a:t>v</a:t>
            </a:r>
            <a:r>
              <a:rPr sz="2400" b="1" spc="-15" smtClean="0">
                <a:latin typeface="Calibri"/>
                <a:cs typeface="Calibri"/>
              </a:rPr>
              <a:t>aria</a:t>
            </a:r>
            <a:r>
              <a:rPr sz="2400" b="1" spc="-45" smtClean="0">
                <a:latin typeface="Calibri"/>
                <a:cs typeface="Calibri"/>
              </a:rPr>
              <a:t>n</a:t>
            </a:r>
            <a:r>
              <a:rPr sz="2400" b="1" spc="-15" smtClean="0">
                <a:latin typeface="Calibri"/>
                <a:cs typeface="Calibri"/>
              </a:rPr>
              <a:t>ts</a:t>
            </a:r>
            <a:r>
              <a:rPr lang="en-US" sz="2400" b="1" spc="-15" dirty="0" smtClean="0">
                <a:latin typeface="Calibri"/>
                <a:cs typeface="Calibri"/>
              </a:rPr>
              <a:t> </a:t>
            </a:r>
            <a:r>
              <a:rPr sz="2400" b="1" spc="-15" smtClean="0">
                <a:latin typeface="Calibri"/>
                <a:cs typeface="Calibri"/>
              </a:rPr>
              <a:t>of</a:t>
            </a:r>
            <a:r>
              <a:rPr sz="2400" b="1" spc="-5" smtClean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eac</a:t>
            </a:r>
            <a:r>
              <a:rPr sz="2400" b="1" spc="-15" dirty="0">
                <a:latin typeface="Calibri"/>
                <a:cs typeface="Calibri"/>
              </a:rPr>
              <a:t>h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type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of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MH</a:t>
            </a:r>
            <a:r>
              <a:rPr sz="2400" b="1" spc="-15" dirty="0">
                <a:latin typeface="Calibri"/>
                <a:cs typeface="Calibri"/>
              </a:rPr>
              <a:t>C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molecule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9940" y="1295400"/>
            <a:ext cx="8109584" cy="2577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Font typeface="Calibri"/>
              <a:buChar char="•"/>
              <a:tabLst>
                <a:tab pos="191135" algn="l"/>
              </a:tabLst>
            </a:pPr>
            <a:r>
              <a:rPr sz="2000" spc="-55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opul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on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 mi</a:t>
            </a:r>
            <a:r>
              <a:rPr sz="2000" spc="-5" dirty="0">
                <a:latin typeface="Calibri"/>
                <a:cs typeface="Calibri"/>
              </a:rPr>
              <a:t>c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oo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4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anisms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ep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oduc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s</a:t>
            </a:r>
            <a:r>
              <a:rPr sz="2000" spc="-4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er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umans</a:t>
            </a:r>
            <a:endParaRPr sz="2000">
              <a:latin typeface="Calibri"/>
              <a:cs typeface="Calibri"/>
            </a:endParaRPr>
          </a:p>
          <a:p>
            <a:pPr marL="190500" indent="-177800">
              <a:lnSpc>
                <a:spcPct val="100000"/>
              </a:lnSpc>
              <a:spcBef>
                <a:spcPts val="1080"/>
              </a:spcBef>
              <a:buFont typeface="Calibri"/>
              <a:buChar char="•"/>
              <a:tabLst>
                <a:tab pos="191135" algn="l"/>
                <a:tab pos="6680834" algn="l"/>
              </a:tabLst>
            </a:pPr>
            <a:r>
              <a:rPr sz="2000" dirty="0">
                <a:latin typeface="Calibri"/>
                <a:cs typeface="Calibri"/>
              </a:rPr>
              <a:t>Mu</a:t>
            </a:r>
            <a:r>
              <a:rPr sz="2000" spc="-35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on</a:t>
            </a:r>
            <a:r>
              <a:rPr sz="2000" dirty="0">
                <a:latin typeface="Calibri"/>
                <a:cs typeface="Calibri"/>
              </a:rPr>
              <a:t>s th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hang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1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C-</a:t>
            </a:r>
            <a:r>
              <a:rPr sz="2000" spc="-5" dirty="0">
                <a:latin typeface="Calibri"/>
                <a:cs typeface="Calibri"/>
              </a:rPr>
              <a:t>bindin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ig</a:t>
            </a:r>
            <a:r>
              <a:rPr sz="2000" dirty="0">
                <a:latin typeface="Calibri"/>
                <a:cs typeface="Calibri"/>
              </a:rPr>
              <a:t>ens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 M</a:t>
            </a:r>
            <a:r>
              <a:rPr sz="2000" spc="-1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mo</a:t>
            </a:r>
            <a:r>
              <a:rPr sz="2000" spc="-10">
                <a:latin typeface="Calibri"/>
                <a:cs typeface="Calibri"/>
              </a:rPr>
              <a:t>l</a:t>
            </a:r>
            <a:r>
              <a:rPr sz="2000">
                <a:latin typeface="Calibri"/>
                <a:cs typeface="Calibri"/>
              </a:rPr>
              <a:t>ecu</a:t>
            </a:r>
            <a:r>
              <a:rPr sz="2000" spc="-15">
                <a:latin typeface="Calibri"/>
                <a:cs typeface="Calibri"/>
              </a:rPr>
              <a:t>l</a:t>
            </a:r>
            <a:r>
              <a:rPr sz="2000">
                <a:latin typeface="Calibri"/>
                <a:cs typeface="Calibri"/>
              </a:rPr>
              <a:t>es</a:t>
            </a:r>
            <a:r>
              <a:rPr sz="2000" spc="10">
                <a:latin typeface="Calibri"/>
                <a:cs typeface="Calibri"/>
              </a:rPr>
              <a:t> </a:t>
            </a:r>
            <a:r>
              <a:rPr sz="2000" spc="-20" smtClean="0">
                <a:latin typeface="Calibri"/>
                <a:cs typeface="Calibri"/>
              </a:rPr>
              <a:t>c</a:t>
            </a:r>
            <a:r>
              <a:rPr sz="2000" smtClean="0">
                <a:latin typeface="Calibri"/>
                <a:cs typeface="Calibri"/>
              </a:rPr>
              <a:t>an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sz="2000" spc="-5" smtClean="0">
                <a:latin typeface="Calibri"/>
                <a:cs typeface="Calibri"/>
              </a:rPr>
              <a:t>on</a:t>
            </a:r>
            <a:r>
              <a:rPr sz="2000" spc="-10" smtClean="0">
                <a:latin typeface="Calibri"/>
                <a:cs typeface="Calibri"/>
              </a:rPr>
              <a:t>l</a:t>
            </a:r>
            <a:r>
              <a:rPr sz="2000" smtClean="0">
                <a:latin typeface="Calibri"/>
                <a:cs typeface="Calibri"/>
              </a:rPr>
              <a:t>y</a:t>
            </a:r>
            <a:r>
              <a:rPr sz="2000" spc="10" smtClean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nt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oduce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 po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ul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on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er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ep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oduct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on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80"/>
              </a:spcBef>
              <a:buFont typeface="Calibri"/>
              <a:buChar char="•"/>
              <a:tabLst>
                <a:tab pos="191135" algn="l"/>
                <a:tab pos="4585335" algn="l"/>
              </a:tabLst>
            </a:pPr>
            <a:r>
              <a:rPr sz="2000" spc="-5" dirty="0">
                <a:latin typeface="Calibri"/>
                <a:cs typeface="Calibri"/>
              </a:rPr>
              <a:t>Th</a:t>
            </a:r>
            <a:r>
              <a:rPr sz="2000" dirty="0">
                <a:latin typeface="Calibri"/>
                <a:cs typeface="Calibri"/>
              </a:rPr>
              <a:t>e ab</a:t>
            </a:r>
            <a:r>
              <a:rPr sz="2000" spc="-5" dirty="0">
                <a:latin typeface="Calibri"/>
                <a:cs typeface="Calibri"/>
              </a:rPr>
              <a:t>ili</a:t>
            </a:r>
            <a:r>
              <a:rPr sz="2000" spc="-10" dirty="0">
                <a:latin typeface="Calibri"/>
                <a:cs typeface="Calibri"/>
              </a:rPr>
              <a:t>ty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 mi</a:t>
            </a:r>
            <a:r>
              <a:rPr sz="2000" spc="-5" dirty="0">
                <a:latin typeface="Calibri"/>
                <a:cs typeface="Calibri"/>
              </a:rPr>
              <a:t>c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oo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4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anisms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v</a:t>
            </a:r>
            <a:r>
              <a:rPr sz="2000" spc="-10" dirty="0">
                <a:latin typeface="Calibri"/>
                <a:cs typeface="Calibri"/>
              </a:rPr>
              <a:t>ade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10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mole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ule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al</a:t>
            </a:r>
            <a:r>
              <a:rPr sz="2000" spc="-30">
                <a:latin typeface="Calibri"/>
                <a:cs typeface="Calibri"/>
              </a:rPr>
              <a:t>w</a:t>
            </a:r>
            <a:r>
              <a:rPr sz="2000" spc="-35">
                <a:latin typeface="Calibri"/>
                <a:cs typeface="Calibri"/>
              </a:rPr>
              <a:t>a</a:t>
            </a:r>
            <a:r>
              <a:rPr sz="2000" spc="-25">
                <a:latin typeface="Calibri"/>
                <a:cs typeface="Calibri"/>
              </a:rPr>
              <a:t>y</a:t>
            </a:r>
            <a:r>
              <a:rPr sz="2000">
                <a:latin typeface="Calibri"/>
                <a:cs typeface="Calibri"/>
              </a:rPr>
              <a:t>s </a:t>
            </a:r>
            <a:r>
              <a:rPr lang="en-US" sz="2000" spc="-5" dirty="0" smtClean="0">
                <a:latin typeface="Calibri"/>
                <a:cs typeface="Calibri"/>
              </a:rPr>
              <a:t>improve</a:t>
            </a:r>
            <a:r>
              <a:rPr sz="2000" spc="20" smtClean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ou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-4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er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5" dirty="0">
                <a:latin typeface="Calibri"/>
                <a:cs typeface="Calibri"/>
              </a:rPr>
              <a:t>io</a:t>
            </a:r>
            <a:r>
              <a:rPr sz="2000" dirty="0">
                <a:latin typeface="Calibri"/>
                <a:cs typeface="Calibri"/>
              </a:rPr>
              <a:t>n </a:t>
            </a:r>
            <a:r>
              <a:rPr sz="2000" spc="-15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es </a:t>
            </a:r>
            <a:r>
              <a:rPr sz="2000">
                <a:latin typeface="Calibri"/>
                <a:cs typeface="Calibri"/>
              </a:rPr>
              <a:t>th</a:t>
            </a:r>
            <a:r>
              <a:rPr sz="2000" spc="-15">
                <a:latin typeface="Calibri"/>
                <a:cs typeface="Calibri"/>
              </a:rPr>
              <a:t>a</a:t>
            </a:r>
            <a:r>
              <a:rPr sz="2000" spc="-10">
                <a:latin typeface="Calibri"/>
                <a:cs typeface="Calibri"/>
              </a:rPr>
              <a:t>t</a:t>
            </a:r>
            <a:r>
              <a:rPr sz="2000">
                <a:latin typeface="Calibri"/>
                <a:cs typeface="Calibri"/>
              </a:rPr>
              <a:t> </a:t>
            </a:r>
            <a:r>
              <a:rPr sz="2000" spc="-10" smtClean="0">
                <a:latin typeface="Calibri"/>
                <a:cs typeface="Calibri"/>
              </a:rPr>
              <a:t>i</a:t>
            </a:r>
            <a:r>
              <a:rPr sz="2000" spc="-25" smtClean="0">
                <a:latin typeface="Calibri"/>
                <a:cs typeface="Calibri"/>
              </a:rPr>
              <a:t>n</a:t>
            </a:r>
            <a:r>
              <a:rPr sz="2000" spc="-20" smtClean="0">
                <a:latin typeface="Calibri"/>
                <a:cs typeface="Calibri"/>
              </a:rPr>
              <a:t>v</a:t>
            </a:r>
            <a:r>
              <a:rPr sz="2000" spc="-5" smtClean="0">
                <a:latin typeface="Calibri"/>
                <a:cs typeface="Calibri"/>
              </a:rPr>
              <a:t>o</a:t>
            </a:r>
            <a:r>
              <a:rPr sz="2000" spc="-10" smtClean="0">
                <a:latin typeface="Calibri"/>
                <a:cs typeface="Calibri"/>
              </a:rPr>
              <a:t>l</a:t>
            </a:r>
            <a:r>
              <a:rPr sz="2000" spc="-20" smtClean="0">
                <a:latin typeface="Calibri"/>
                <a:cs typeface="Calibri"/>
              </a:rPr>
              <a:t>v</a:t>
            </a:r>
            <a:r>
              <a:rPr sz="2000" spc="-10" smtClean="0">
                <a:latin typeface="Calibri"/>
                <a:cs typeface="Calibri"/>
              </a:rPr>
              <a:t>e</a:t>
            </a:r>
            <a:r>
              <a:rPr lang="en-US" sz="2000" spc="-10" dirty="0" smtClean="0">
                <a:latin typeface="Calibri"/>
                <a:cs typeface="Calibri"/>
              </a:rPr>
              <a:t> </a:t>
            </a:r>
            <a:r>
              <a:rPr sz="2000" smtClean="0">
                <a:latin typeface="Calibri"/>
                <a:cs typeface="Calibri"/>
              </a:rPr>
              <a:t>mu</a:t>
            </a:r>
            <a:r>
              <a:rPr sz="2000" spc="-25" smtClean="0">
                <a:latin typeface="Calibri"/>
                <a:cs typeface="Calibri"/>
              </a:rPr>
              <a:t>t</a:t>
            </a:r>
            <a:r>
              <a:rPr sz="2000" spc="-15" smtClean="0">
                <a:latin typeface="Calibri"/>
                <a:cs typeface="Calibri"/>
              </a:rPr>
              <a:t>a</a:t>
            </a:r>
            <a:r>
              <a:rPr sz="2000" smtClean="0">
                <a:latin typeface="Calibri"/>
                <a:cs typeface="Calibri"/>
              </a:rPr>
              <a:t>t</a:t>
            </a:r>
            <a:r>
              <a:rPr sz="2000" spc="-10" smtClean="0">
                <a:latin typeface="Calibri"/>
                <a:cs typeface="Calibri"/>
              </a:rPr>
              <a:t>i</a:t>
            </a:r>
            <a:r>
              <a:rPr sz="2000" spc="-5" smtClean="0">
                <a:latin typeface="Calibri"/>
                <a:cs typeface="Calibri"/>
              </a:rPr>
              <a:t>on</a:t>
            </a:r>
            <a:r>
              <a:rPr sz="2000" smtClean="0">
                <a:latin typeface="Calibri"/>
                <a:cs typeface="Calibri"/>
              </a:rPr>
              <a:t>s</a:t>
            </a:r>
            <a:r>
              <a:rPr sz="2000" spc="5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10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C</a:t>
            </a:r>
            <a:endParaRPr sz="2000">
              <a:latin typeface="Calibri"/>
              <a:cs typeface="Calibri"/>
            </a:endParaRPr>
          </a:p>
          <a:p>
            <a:pPr marL="190500" indent="-177800">
              <a:lnSpc>
                <a:spcPct val="100000"/>
              </a:lnSpc>
              <a:spcBef>
                <a:spcPts val="1080"/>
              </a:spcBef>
              <a:buFont typeface="Calibri"/>
              <a:buChar char="•"/>
              <a:tabLst>
                <a:tab pos="191135" algn="l"/>
              </a:tabLst>
            </a:pPr>
            <a:r>
              <a:rPr sz="2000" spc="-5" dirty="0">
                <a:latin typeface="Calibri"/>
                <a:cs typeface="Calibri"/>
              </a:rPr>
              <a:t>Th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15" dirty="0">
                <a:latin typeface="Calibri"/>
                <a:cs typeface="Calibri"/>
              </a:rPr>
              <a:t>mb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types</a:t>
            </a:r>
            <a:r>
              <a:rPr sz="2000" spc="-5" dirty="0">
                <a:latin typeface="Calibri"/>
                <a:cs typeface="Calibri"/>
              </a:rPr>
              <a:t> 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10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mole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ule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</a:t>
            </a:r>
            <a:r>
              <a:rPr sz="2000" dirty="0">
                <a:latin typeface="Calibri"/>
                <a:cs typeface="Calibri"/>
              </a:rPr>
              <a:t>mi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ed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1960" y="4038600"/>
            <a:ext cx="8702040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2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ou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0" dirty="0">
                <a:latin typeface="Calibri"/>
                <a:cs typeface="Calibri"/>
              </a:rPr>
              <a:t>act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5" dirty="0">
                <a:latin typeface="Calibri"/>
                <a:cs typeface="Calibri"/>
              </a:rPr>
              <a:t> supe</a:t>
            </a:r>
            <a:r>
              <a:rPr sz="2800" spc="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ior</a:t>
            </a:r>
            <a:r>
              <a:rPr sz="2800" spc="-5" dirty="0">
                <a:latin typeface="Calibri"/>
                <a:cs typeface="Calibri"/>
              </a:rPr>
              <a:t> fl</a:t>
            </a:r>
            <a:r>
              <a:rPr sz="2800" spc="-3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xibilit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 </a:t>
            </a:r>
            <a:r>
              <a:rPr sz="2800" spc="-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tho</a:t>
            </a:r>
            <a:r>
              <a:rPr sz="2800" spc="-35" dirty="0">
                <a:latin typeface="Calibri"/>
                <a:cs typeface="Calibri"/>
              </a:rPr>
              <a:t>g</a:t>
            </a:r>
            <a:r>
              <a:rPr sz="2800" spc="-10" dirty="0">
                <a:latin typeface="Calibri"/>
                <a:cs typeface="Calibri"/>
              </a:rPr>
              <a:t>ens:</a:t>
            </a:r>
            <a:endParaRPr sz="2800">
              <a:latin typeface="Calibri"/>
              <a:cs typeface="Calibri"/>
            </a:endParaRPr>
          </a:p>
          <a:p>
            <a:pPr marL="12700" marR="807720">
              <a:lnSpc>
                <a:spcPct val="150000"/>
              </a:lnSpc>
              <a:spcBef>
                <a:spcPts val="35"/>
              </a:spcBef>
            </a:pPr>
            <a:r>
              <a:rPr sz="2000" spc="-10" dirty="0">
                <a:latin typeface="Calibri"/>
                <a:cs typeface="Calibri"/>
              </a:rPr>
              <a:t>H</a:t>
            </a:r>
            <a:r>
              <a:rPr sz="2000" spc="-5" dirty="0">
                <a:latin typeface="Calibri"/>
                <a:cs typeface="Calibri"/>
              </a:rPr>
              <a:t>um</a:t>
            </a:r>
            <a:r>
              <a:rPr sz="2000" spc="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pop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on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es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</a:t>
            </a:r>
            <a:r>
              <a:rPr sz="2000" spc="-3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y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ar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each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type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 MHC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mole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ule </a:t>
            </a:r>
            <a:r>
              <a:rPr sz="2000" spc="-10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ar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 M</a:t>
            </a:r>
            <a:r>
              <a:rPr sz="2000" spc="-1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</a:t>
            </a:r>
            <a:r>
              <a:rPr sz="2000" spc="-45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ect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ev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vidual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m 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20" dirty="0">
                <a:latin typeface="Calibri"/>
                <a:cs typeface="Calibri"/>
              </a:rPr>
              <a:t>v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tho</a:t>
            </a:r>
            <a:r>
              <a:rPr sz="2000" spc="-10" dirty="0">
                <a:latin typeface="Calibri"/>
                <a:cs typeface="Calibri"/>
              </a:rPr>
              <a:t>gen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H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15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6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x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ence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la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umber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 </a:t>
            </a:r>
            <a:r>
              <a:rPr sz="2000" spc="-25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ar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means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 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popul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spc="-20" dirty="0">
                <a:latin typeface="Calibri"/>
                <a:cs typeface="Calibri"/>
              </a:rPr>
              <a:t>ev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spc="-4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ed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xt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nction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297105"/>
            <a:ext cx="8792845" cy="2782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xp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-1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eas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15" dirty="0">
                <a:latin typeface="Calibri"/>
                <a:cs typeface="Calibri"/>
              </a:rPr>
              <a:t>y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okine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suc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 IF</a:t>
            </a:r>
            <a:r>
              <a:rPr sz="2000" spc="15" dirty="0">
                <a:latin typeface="Calibri"/>
                <a:cs typeface="Calibri"/>
              </a:rPr>
              <a:t>N</a:t>
            </a:r>
            <a:r>
              <a:rPr sz="2000" spc="-5" dirty="0">
                <a:latin typeface="Symbol"/>
                <a:cs typeface="Symbol"/>
              </a:rPr>
              <a:t></a:t>
            </a:r>
            <a:r>
              <a:rPr sz="2000" dirty="0">
                <a:latin typeface="Calibri"/>
                <a:cs typeface="Calibri"/>
              </a:rPr>
              <a:t>, 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5" dirty="0">
                <a:latin typeface="Symbol"/>
                <a:cs typeface="Symbol"/>
              </a:rPr>
              <a:t>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IFN</a:t>
            </a:r>
            <a:r>
              <a:rPr sz="2000" dirty="0">
                <a:latin typeface="Symbol"/>
                <a:cs typeface="Symbol"/>
              </a:rPr>
              <a:t>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TNF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125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anscri</a:t>
            </a:r>
            <a:r>
              <a:rPr sz="2000" spc="-1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tion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ac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60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5" dirty="0">
                <a:latin typeface="Calibri"/>
                <a:cs typeface="Calibri"/>
              </a:rPr>
              <a:t>CII</a:t>
            </a:r>
            <a:r>
              <a:rPr sz="2000" spc="-16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 (</a:t>
            </a:r>
            <a:r>
              <a:rPr sz="2000" spc="-125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ansacti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)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25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X (</a:t>
            </a:r>
            <a:r>
              <a:rPr sz="2000" spc="-125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ansacti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r)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ease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MHC 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ene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xp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-1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ion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Som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ruses </a:t>
            </a:r>
            <a:r>
              <a:rPr sz="2000" spc="-5" dirty="0">
                <a:latin typeface="Calibri"/>
                <a:cs typeface="Calibri"/>
              </a:rPr>
              <a:t>(C</a:t>
            </a:r>
            <a:r>
              <a:rPr sz="2000" spc="5" dirty="0">
                <a:latin typeface="Calibri"/>
                <a:cs typeface="Calibri"/>
              </a:rPr>
              <a:t>M</a:t>
            </a:r>
            <a:r>
              <a:rPr sz="2000" spc="-155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25" dirty="0">
                <a:latin typeface="Calibri"/>
                <a:cs typeface="Calibri"/>
              </a:rPr>
              <a:t>B</a:t>
            </a:r>
            <a:r>
              <a:rPr sz="2000" spc="-155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1</a:t>
            </a:r>
            <a:r>
              <a:rPr sz="2000" spc="5" dirty="0">
                <a:latin typeface="Calibri"/>
                <a:cs typeface="Calibri"/>
              </a:rPr>
              <a:t>2</a:t>
            </a:r>
            <a:r>
              <a:rPr sz="2000" dirty="0">
                <a:latin typeface="Calibri"/>
                <a:cs typeface="Calibri"/>
              </a:rPr>
              <a:t>)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ease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MHC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xp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-1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ion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  <a:buFont typeface="Arial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edu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tion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MHC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y a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20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w 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mune </a:t>
            </a:r>
            <a:r>
              <a:rPr sz="2000" spc="-45" dirty="0">
                <a:latin typeface="Calibri"/>
                <a:cs typeface="Calibri"/>
              </a:rPr>
              <a:t>s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em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93542" y="612520"/>
            <a:ext cx="2757805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u="heavy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3200" b="1" u="heavy" spc="-1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3200" b="1" u="heavy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200" b="1" u="heavy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u="heavy" dirty="0">
                <a:solidFill>
                  <a:srgbClr val="FF0000"/>
                </a:solidFill>
                <a:latin typeface="Calibri"/>
                <a:cs typeface="Calibri"/>
              </a:rPr>
              <a:t>Exp</a:t>
            </a:r>
            <a:r>
              <a:rPr sz="3200" b="1" u="heavy" spc="-4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b="1" u="heavy" spc="-5" dirty="0">
                <a:solidFill>
                  <a:srgbClr val="FF0000"/>
                </a:solidFill>
                <a:latin typeface="Calibri"/>
                <a:cs typeface="Calibri"/>
              </a:rPr>
              <a:t>ess</a:t>
            </a:r>
            <a:r>
              <a:rPr sz="3200" b="1" u="heavy" spc="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b="1" u="heavy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533400"/>
            <a:ext cx="698286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u="sng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MHC</a:t>
            </a:r>
            <a:r>
              <a:rPr sz="2800" b="1" u="sng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sz="2800" b="1" u="sng" spc="-4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sz="2800" b="1" u="sng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2800" b="1" u="sng" spc="-5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2800" b="1" u="sng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tric</a:t>
            </a:r>
            <a:r>
              <a:rPr sz="2800" b="1" u="sng" spc="-4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800" b="1" u="sng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</a:t>
            </a:r>
            <a:r>
              <a:rPr sz="2800" b="1" u="sng" spc="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u="sng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800" b="1" u="sng" spc="-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800" b="1" u="sng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sz="2800" b="1" u="sng" spc="-4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sz="2800" b="1" u="sng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sz="2800" b="1" u="sng" spc="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u="sng" spc="-4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sz="2800" b="1" u="sng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eco</a:t>
            </a:r>
            <a:r>
              <a:rPr sz="2800" b="1" u="sng" spc="-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sz="2800" b="1" u="sng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nition</a:t>
            </a:r>
            <a:r>
              <a:rPr sz="2800" b="1" u="sng" spc="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u="sng" spc="-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sz="2800" b="1" u="sng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T</a:t>
            </a:r>
            <a:r>
              <a:rPr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u="sng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cells</a:t>
            </a:r>
            <a:endParaRPr sz="28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066800"/>
            <a:ext cx="8234045" cy="35804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808990" indent="-342900">
              <a:lnSpc>
                <a:spcPct val="100000"/>
              </a:lnSpc>
              <a:buClr>
                <a:srgbClr val="F01300"/>
              </a:buClr>
              <a:buFont typeface="Calibri"/>
              <a:buChar char="•"/>
              <a:tabLst>
                <a:tab pos="355600" algn="l"/>
              </a:tabLst>
            </a:pPr>
            <a:r>
              <a:rPr sz="2400" u="sng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u="sng" spc="-35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u="sng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sz="2400" u="sng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u="sng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sz="2400" u="sng" spc="-5" dirty="0">
                <a:latin typeface="Times New Roman" pitchFamily="18" charset="0"/>
                <a:cs typeface="Times New Roman" pitchFamily="18" charset="0"/>
              </a:rPr>
              <a:t>cel</a:t>
            </a:r>
            <a:r>
              <a:rPr sz="2400" u="sng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sz="2400" u="sng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u="sng" spc="-15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2400" u="sng" dirty="0">
                <a:latin typeface="Times New Roman" pitchFamily="18" charset="0"/>
                <a:cs typeface="Times New Roman" pitchFamily="18" charset="0"/>
              </a:rPr>
              <a:t>an</a:t>
            </a:r>
            <a:r>
              <a:rPr sz="2400" u="sng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u="sng" spc="-3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u="sng" spc="-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u="sng" spc="-15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2400" u="sng" dirty="0">
                <a:latin typeface="Times New Roman" pitchFamily="18" charset="0"/>
                <a:cs typeface="Times New Roman" pitchFamily="18" charset="0"/>
              </a:rPr>
              <a:t>ogni</a:t>
            </a:r>
            <a:r>
              <a:rPr sz="2400" u="sng" spc="-4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sz="2400" u="sng" dirty="0">
                <a:latin typeface="Times New Roman" pitchFamily="18" charset="0"/>
                <a:cs typeface="Times New Roman" pitchFamily="18" charset="0"/>
              </a:rPr>
              <a:t>e an a</a:t>
            </a:r>
            <a:r>
              <a:rPr sz="2400" u="sng" spc="-25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u="sng" dirty="0">
                <a:latin typeface="Times New Roman" pitchFamily="18" charset="0"/>
                <a:cs typeface="Times New Roman" pitchFamily="18" charset="0"/>
              </a:rPr>
              <a:t>ti</a:t>
            </a:r>
            <a:r>
              <a:rPr sz="2400" u="sng" spc="-3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sz="2400" u="sng" spc="-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u="sng" dirty="0">
                <a:latin typeface="Times New Roman" pitchFamily="18" charset="0"/>
                <a:cs typeface="Times New Roman" pitchFamily="18" charset="0"/>
              </a:rPr>
              <a:t>n on</a:t>
            </a:r>
            <a:r>
              <a:rPr sz="2400" u="sng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u="sng" dirty="0">
                <a:latin typeface="Times New Roman" pitchFamily="18" charset="0"/>
                <a:cs typeface="Times New Roman" pitchFamily="18" charset="0"/>
              </a:rPr>
              <a:t>an</a:t>
            </a:r>
            <a:r>
              <a:rPr sz="2400" u="sng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u="sng" dirty="0">
                <a:latin typeface="Times New Roman" pitchFamily="18" charset="0"/>
                <a:cs typeface="Times New Roman" pitchFamily="18" charset="0"/>
              </a:rPr>
              <a:t>APC</a:t>
            </a:r>
            <a:r>
              <a:rPr sz="2400" u="sng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u="sng" dirty="0">
                <a:latin typeface="Times New Roman" pitchFamily="18" charset="0"/>
                <a:cs typeface="Times New Roman" pitchFamily="18" charset="0"/>
              </a:rPr>
              <a:t>only</a:t>
            </a:r>
            <a:r>
              <a:rPr sz="2400" u="sng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u="sng" dirty="0">
                <a:latin typeface="Times New Roman" pitchFamily="18" charset="0"/>
                <a:cs typeface="Times New Roman" pitchFamily="18" charset="0"/>
              </a:rPr>
              <a:t>if</a:t>
            </a:r>
            <a:r>
              <a:rPr sz="2400" u="sng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u="sng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sz="2400" u="sng" spc="-3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u="sng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u="sng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u="sng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u="sng" spc="-3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u="sng" dirty="0">
                <a:latin typeface="Times New Roman" pitchFamily="18" charset="0"/>
                <a:cs typeface="Times New Roman" pitchFamily="18" charset="0"/>
              </a:rPr>
              <a:t>ti</a:t>
            </a:r>
            <a:r>
              <a:rPr sz="2400" u="sng" spc="-3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sz="2400" u="sng" spc="-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u="sng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sz="2400" u="sng" spc="-1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2400" u="sng" dirty="0">
                <a:latin typeface="Times New Roman" pitchFamily="18" charset="0"/>
                <a:cs typeface="Times New Roman" pitchFamily="18" charset="0"/>
              </a:rPr>
              <a:t>s di</a:t>
            </a:r>
            <a:r>
              <a:rPr sz="2400" u="sng" spc="5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400" u="sng" dirty="0">
                <a:latin typeface="Times New Roman" pitchFamily="18" charset="0"/>
                <a:cs typeface="Times New Roman" pitchFamily="18" charset="0"/>
              </a:rPr>
              <a:t>pl</a:t>
            </a:r>
            <a:r>
              <a:rPr sz="2400" u="sng" spc="-4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u="sng" spc="-3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sz="2400" u="sng" spc="-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u="sng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2400" u="sng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u="sng" spc="-1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sz="2400" u="sng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sz="2400" u="sng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u="sng" dirty="0">
                <a:latin typeface="Times New Roman" pitchFamily="18" charset="0"/>
                <a:cs typeface="Times New Roman" pitchFamily="18" charset="0"/>
              </a:rPr>
              <a:t>MHC</a:t>
            </a:r>
            <a:r>
              <a:rPr sz="2400" u="sng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u="sng" spc="-5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2400" u="sng" dirty="0">
                <a:latin typeface="Times New Roman" pitchFamily="18" charset="0"/>
                <a:cs typeface="Times New Roman" pitchFamily="18" charset="0"/>
              </a:rPr>
              <a:t>olecules</a:t>
            </a:r>
            <a:endParaRPr sz="2400" u="sng">
              <a:latin typeface="Times New Roman" pitchFamily="18" charset="0"/>
              <a:cs typeface="Times New Roman" pitchFamily="18" charset="0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Font typeface="Calibri"/>
              <a:buChar char="–"/>
              <a:tabLst>
                <a:tab pos="756920" algn="l"/>
              </a:tabLst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ti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ecep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cell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e dual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ecificitie</a:t>
            </a:r>
            <a:r>
              <a:rPr sz="2400" spc="1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756285" marR="5080" lvl="2" indent="56515">
              <a:lnSpc>
                <a:spcPct val="100000"/>
              </a:lnSpc>
              <a:spcBef>
                <a:spcPts val="480"/>
              </a:spcBef>
              <a:buFont typeface="Calibri"/>
              <a:buAutoNum type="arabicPeriod"/>
              <a:tabLst>
                <a:tab pos="1068705" algn="l"/>
              </a:tabLst>
            </a:pPr>
            <a:r>
              <a:rPr sz="2400" spc="-4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peptide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ti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es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on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ible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ecificit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immune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es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on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e)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and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123950" lvl="2" indent="-254635">
              <a:lnSpc>
                <a:spcPct val="100000"/>
              </a:lnSpc>
              <a:spcBef>
                <a:spcPts val="480"/>
              </a:spcBef>
              <a:buFont typeface="Calibri"/>
              <a:buAutoNum type="arabicPeriod"/>
              <a:tabLst>
                <a:tab pos="1124585" algn="l"/>
              </a:tabLst>
            </a:pPr>
            <a:r>
              <a:rPr sz="2400" spc="-4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MHC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lecules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es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on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ible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MHC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triction)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756285" marR="129539" lvl="1" indent="-286385" algn="just">
              <a:lnSpc>
                <a:spcPct val="100000"/>
              </a:lnSpc>
              <a:spcBef>
                <a:spcPts val="480"/>
              </a:spcBef>
              <a:buFont typeface="Calibri"/>
              <a:buChar char="–"/>
              <a:tabLst>
                <a:tab pos="756920" algn="l"/>
              </a:tabLst>
            </a:pPr>
            <a:r>
              <a:rPr sz="2400" spc="-5" dirty="0">
                <a:latin typeface="Times New Roman" pitchFamily="18" charset="0"/>
                <a:cs typeface="Times New Roman" pitchFamily="18" charset="0"/>
              </a:rPr>
              <a:t>Durin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tu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tion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in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ymu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cell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ho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ti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ecep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s see MHC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selec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ur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vi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e and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tu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; th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tu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cell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spc="-35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e “MH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tr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ed”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381000" y="4690740"/>
            <a:ext cx="8763000" cy="2167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40"/>
              </a:lnSpc>
              <a:tabLst>
                <a:tab pos="622300" algn="l"/>
              </a:tabLst>
            </a:pPr>
            <a:r>
              <a:rPr sz="2400" spc="-5" smtClean="0">
                <a:latin typeface="Calibri"/>
                <a:cs typeface="Calibri"/>
              </a:rPr>
              <a:t>O</a:t>
            </a:r>
            <a:r>
              <a:rPr sz="2400" spc="-10" smtClean="0">
                <a:latin typeface="Calibri"/>
                <a:cs typeface="Calibri"/>
              </a:rPr>
              <a:t>n</a:t>
            </a:r>
            <a:r>
              <a:rPr sz="2400" smtClean="0">
                <a:latin typeface="Calibri"/>
                <a:cs typeface="Calibri"/>
              </a:rPr>
              <a:t>ly</a:t>
            </a:r>
            <a:r>
              <a:rPr sz="2400" spc="-5" smtClean="0">
                <a:latin typeface="Calibri"/>
                <a:cs typeface="Calibri"/>
              </a:rPr>
              <a:t> </a:t>
            </a:r>
            <a:r>
              <a:rPr sz="2400" u="heavy" spc="-5" dirty="0">
                <a:latin typeface="Calibri"/>
                <a:cs typeface="Calibri"/>
              </a:rPr>
              <a:t>f</a:t>
            </a:r>
            <a:r>
              <a:rPr sz="2400" u="heavy" spc="-50" dirty="0">
                <a:latin typeface="Calibri"/>
                <a:cs typeface="Calibri"/>
              </a:rPr>
              <a:t>r</a:t>
            </a:r>
            <a:r>
              <a:rPr sz="2400" u="heavy" dirty="0">
                <a:latin typeface="Calibri"/>
                <a:cs typeface="Calibri"/>
              </a:rPr>
              <a:t>agme</a:t>
            </a:r>
            <a:r>
              <a:rPr sz="2400" u="heavy" spc="-25" dirty="0">
                <a:latin typeface="Calibri"/>
                <a:cs typeface="Calibri"/>
              </a:rPr>
              <a:t>n</a:t>
            </a:r>
            <a:r>
              <a:rPr sz="2400" u="heavy" dirty="0">
                <a:latin typeface="Calibri"/>
                <a:cs typeface="Calibri"/>
              </a:rPr>
              <a:t>ts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eins</a:t>
            </a:r>
            <a:r>
              <a:rPr sz="2400" spc="-5" dirty="0">
                <a:latin typeface="Calibri"/>
                <a:cs typeface="Calibri"/>
              </a:rPr>
              <a:t> (pe</a:t>
            </a: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tides)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ass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ci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with</a:t>
            </a:r>
            <a:r>
              <a:rPr sz="2400" spc="-25">
                <a:latin typeface="Calibri"/>
                <a:cs typeface="Calibri"/>
              </a:rPr>
              <a:t> </a:t>
            </a:r>
            <a:r>
              <a:rPr sz="2400" smtClean="0">
                <a:latin typeface="Calibri"/>
                <a:cs typeface="Calibri"/>
              </a:rPr>
              <a:t>MHC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sz="2400" smtClean="0">
                <a:latin typeface="Calibri"/>
                <a:cs typeface="Calibri"/>
              </a:rPr>
              <a:t>mole</a:t>
            </a:r>
            <a:r>
              <a:rPr sz="2400" spc="5" smtClean="0">
                <a:latin typeface="Calibri"/>
                <a:cs typeface="Calibri"/>
              </a:rPr>
              <a:t>c</a:t>
            </a:r>
            <a:r>
              <a:rPr sz="2400" spc="-5" smtClean="0">
                <a:latin typeface="Calibri"/>
                <a:cs typeface="Calibri"/>
              </a:rPr>
              <a:t>ule</a:t>
            </a:r>
            <a:r>
              <a:rPr sz="2400" smtClean="0">
                <a:latin typeface="Calibri"/>
                <a:cs typeface="Calibri"/>
              </a:rPr>
              <a:t>s</a:t>
            </a:r>
            <a:r>
              <a:rPr sz="2400" spc="-1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sur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ace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lls</a:t>
            </a:r>
            <a:endParaRPr sz="2400">
              <a:latin typeface="Calibri"/>
              <a:cs typeface="Calibri"/>
            </a:endParaRPr>
          </a:p>
          <a:p>
            <a:pPr marL="622300" marR="172720" indent="-609600">
              <a:lnSpc>
                <a:spcPts val="2590"/>
              </a:lnSpc>
              <a:spcBef>
                <a:spcPts val="615"/>
              </a:spcBef>
              <a:buFont typeface="Arial"/>
              <a:buChar char="•"/>
              <a:tabLst>
                <a:tab pos="622935" algn="l"/>
              </a:tabLst>
            </a:pPr>
            <a:r>
              <a:rPr sz="2400" spc="-20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lper 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lls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CD4+</a:t>
            </a:r>
            <a:r>
              <a:rPr sz="2400" spc="10" dirty="0">
                <a:latin typeface="Calibri"/>
                <a:cs typeface="Calibri"/>
              </a:rPr>
              <a:t>(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ni</a:t>
            </a:r>
            <a:r>
              <a:rPr sz="2400" spc="-50" dirty="0">
                <a:latin typeface="Calibri"/>
                <a:cs typeface="Calibri"/>
              </a:rPr>
              <a:t>z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tide associ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ed </a:t>
            </a:r>
            <a:r>
              <a:rPr sz="2400" dirty="0">
                <a:latin typeface="Calibri"/>
                <a:cs typeface="Calibri"/>
              </a:rPr>
              <a:t>with MHC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II </a:t>
            </a:r>
            <a:r>
              <a:rPr sz="2400" dirty="0">
                <a:latin typeface="Calibri"/>
                <a:cs typeface="Calibri"/>
              </a:rPr>
              <a:t>molecul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622300" indent="-609600">
              <a:lnSpc>
                <a:spcPts val="2735"/>
              </a:lnSpc>
              <a:spcBef>
                <a:spcPts val="250"/>
              </a:spcBef>
              <a:buFont typeface="Arial"/>
              <a:buChar char="•"/>
              <a:tabLst>
                <a:tab pos="622935" algn="l"/>
              </a:tabLst>
            </a:pPr>
            <a:r>
              <a:rPr sz="2400" spc="-5" dirty="0">
                <a:latin typeface="Calibri"/>
                <a:cs typeface="Calibri"/>
              </a:rPr>
              <a:t>C</a:t>
            </a:r>
            <a:r>
              <a:rPr sz="2400" spc="15" dirty="0">
                <a:latin typeface="Calibri"/>
                <a:cs typeface="Calibri"/>
              </a:rPr>
              <a:t>y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6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xi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lls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CD8</a:t>
            </a:r>
            <a:r>
              <a:rPr sz="2400" dirty="0">
                <a:latin typeface="Calibri"/>
                <a:cs typeface="Calibri"/>
              </a:rPr>
              <a:t>+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spc="-2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1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t)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ni</a:t>
            </a:r>
            <a:r>
              <a:rPr sz="2400" spc="-50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</a:t>
            </a: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tide as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oci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ed</a:t>
            </a:r>
            <a:endParaRPr sz="2400">
              <a:latin typeface="Calibri"/>
              <a:cs typeface="Calibri"/>
            </a:endParaRPr>
          </a:p>
          <a:p>
            <a:pPr marL="622300">
              <a:lnSpc>
                <a:spcPts val="2735"/>
              </a:lnSpc>
            </a:pPr>
            <a:r>
              <a:rPr sz="2400" dirty="0">
                <a:latin typeface="Calibri"/>
                <a:cs typeface="Calibri"/>
              </a:rPr>
              <a:t>with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MHC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 mole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ules.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3417" y="772033"/>
            <a:ext cx="321818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u="heavy" dirty="0">
                <a:solidFill>
                  <a:srgbClr val="F01601"/>
                </a:solidFill>
                <a:latin typeface="Calibri"/>
                <a:cs typeface="Calibri"/>
              </a:rPr>
              <a:t>A</a:t>
            </a:r>
            <a:r>
              <a:rPr sz="3200" b="1" u="heavy" spc="-25" dirty="0">
                <a:solidFill>
                  <a:srgbClr val="F01601"/>
                </a:solidFill>
                <a:latin typeface="Calibri"/>
                <a:cs typeface="Calibri"/>
              </a:rPr>
              <a:t>n</a:t>
            </a:r>
            <a:r>
              <a:rPr sz="3200" b="1" u="heavy" dirty="0">
                <a:solidFill>
                  <a:srgbClr val="F01601"/>
                </a:solidFill>
                <a:latin typeface="Calibri"/>
                <a:cs typeface="Calibri"/>
              </a:rPr>
              <a:t>ti</a:t>
            </a:r>
            <a:r>
              <a:rPr sz="3200" b="1" u="heavy" spc="-25" dirty="0">
                <a:solidFill>
                  <a:srgbClr val="F01601"/>
                </a:solidFill>
                <a:latin typeface="Calibri"/>
                <a:cs typeface="Calibri"/>
              </a:rPr>
              <a:t>g</a:t>
            </a:r>
            <a:r>
              <a:rPr sz="3200" b="1" u="heavy" spc="-5" dirty="0">
                <a:solidFill>
                  <a:srgbClr val="F01601"/>
                </a:solidFill>
                <a:latin typeface="Calibri"/>
                <a:cs typeface="Calibri"/>
              </a:rPr>
              <a:t>en</a:t>
            </a:r>
            <a:r>
              <a:rPr sz="3200" b="1" u="heavy" spc="-35" dirty="0">
                <a:solidFill>
                  <a:srgbClr val="F01601"/>
                </a:solidFill>
                <a:latin typeface="Calibri"/>
                <a:cs typeface="Calibri"/>
              </a:rPr>
              <a:t> </a:t>
            </a:r>
            <a:r>
              <a:rPr sz="3200" b="1" u="heavy" dirty="0">
                <a:solidFill>
                  <a:srgbClr val="F01601"/>
                </a:solidFill>
                <a:latin typeface="Calibri"/>
                <a:cs typeface="Calibri"/>
              </a:rPr>
              <a:t>p</a:t>
            </a:r>
            <a:r>
              <a:rPr sz="3200" b="1" u="heavy" spc="-40" dirty="0">
                <a:solidFill>
                  <a:srgbClr val="F01601"/>
                </a:solidFill>
                <a:latin typeface="Calibri"/>
                <a:cs typeface="Calibri"/>
              </a:rPr>
              <a:t>r</a:t>
            </a:r>
            <a:r>
              <a:rPr sz="3200" b="1" u="heavy" dirty="0">
                <a:solidFill>
                  <a:srgbClr val="F01601"/>
                </a:solidFill>
                <a:latin typeface="Calibri"/>
                <a:cs typeface="Calibri"/>
              </a:rPr>
              <a:t>ocessing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710855"/>
            <a:ext cx="7659370" cy="2831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740"/>
              </a:lnSpc>
              <a:buFont typeface="Arial"/>
              <a:buChar char="•"/>
              <a:tabLst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Co</a:t>
            </a:r>
            <a:r>
              <a:rPr sz="2400" spc="-45" dirty="0">
                <a:latin typeface="Calibri"/>
                <a:cs typeface="Calibri"/>
              </a:rPr>
              <a:t>n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si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 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 a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5" dirty="0">
                <a:latin typeface="Calibri"/>
                <a:cs typeface="Calibri"/>
              </a:rPr>
              <a:t> (la</a:t>
            </a:r>
            <a:r>
              <a:rPr sz="2400" spc="-30" dirty="0">
                <a:latin typeface="Calibri"/>
                <a:cs typeface="Calibri"/>
              </a:rPr>
              <a:t>rg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gl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bula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ein)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740"/>
              </a:lnSpc>
            </a:pPr>
            <a:r>
              <a:rPr sz="2400" spc="-5" dirty="0">
                <a:latin typeface="Calibri"/>
                <a:cs typeface="Calibri"/>
              </a:rPr>
              <a:t>pe</a:t>
            </a:r>
            <a:r>
              <a:rPr sz="2400" spc="-1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tides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apable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 bindin</a:t>
            </a:r>
            <a:r>
              <a:rPr sz="2400" dirty="0">
                <a:latin typeface="Calibri"/>
                <a:cs typeface="Calibri"/>
              </a:rPr>
              <a:t>g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MHC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mole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ules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735"/>
              </a:lnSpc>
              <a:buFont typeface="Arial"/>
              <a:buChar char="•"/>
              <a:tabLst>
                <a:tab pos="356235" algn="l"/>
              </a:tabLst>
            </a:pPr>
            <a:r>
              <a:rPr sz="2400" spc="-20" dirty="0">
                <a:latin typeface="Calibri"/>
                <a:cs typeface="Calibri"/>
              </a:rPr>
              <a:t>Occu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llular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20" dirty="0">
                <a:latin typeface="Calibri"/>
                <a:cs typeface="Calibri"/>
              </a:rPr>
              <a:t>ompartm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whe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MHC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mole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ules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735"/>
              </a:lnSpc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thesi</a:t>
            </a:r>
            <a:r>
              <a:rPr sz="2400" spc="-50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assembled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dirty="0">
                <a:latin typeface="Calibri"/>
                <a:cs typeface="Calibri"/>
              </a:rPr>
              <a:t>ER)</a:t>
            </a:r>
            <a:endParaRPr sz="2400">
              <a:latin typeface="Calibri"/>
              <a:cs typeface="Calibri"/>
            </a:endParaRPr>
          </a:p>
          <a:p>
            <a:pPr marL="756285" marR="5080" indent="-287020">
              <a:lnSpc>
                <a:spcPts val="2590"/>
              </a:lnSpc>
              <a:spcBef>
                <a:spcPts val="615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r>
              <a:rPr sz="2400" spc="250" dirty="0">
                <a:latin typeface="Arial"/>
                <a:cs typeface="Arial"/>
              </a:rPr>
              <a:t> 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mines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20" dirty="0">
                <a:latin typeface="Calibri"/>
                <a:cs typeface="Calibri"/>
              </a:rPr>
              <a:t>ow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25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en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di</a:t>
            </a:r>
            <a:r>
              <a:rPr sz="2400" spc="-25" dirty="0">
                <a:latin typeface="Calibri"/>
                <a:cs typeface="Calibri"/>
              </a:rPr>
              <a:t>f</a:t>
            </a:r>
            <a:r>
              <a:rPr sz="2400" spc="-65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llular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20" dirty="0">
                <a:latin typeface="Calibri"/>
                <a:cs typeface="Calibri"/>
              </a:rPr>
              <a:t>ompartm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es </a:t>
            </a:r>
            <a:r>
              <a:rPr sz="2400" spc="-5" dirty="0">
                <a:latin typeface="Calibri"/>
                <a:cs typeface="Calibri"/>
              </a:rPr>
              <a:t>pe</a:t>
            </a:r>
            <a:r>
              <a:rPr sz="2400" spc="-1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tides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displ</a:t>
            </a:r>
            <a:r>
              <a:rPr sz="2400" spc="-4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ed by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 cl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II </a:t>
            </a:r>
            <a:r>
              <a:rPr sz="2400" dirty="0">
                <a:latin typeface="Calibri"/>
                <a:cs typeface="Calibri"/>
              </a:rPr>
              <a:t>MHC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mole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ules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138773"/>
            <a:ext cx="6574790" cy="58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-5" dirty="0">
                <a:latin typeface="Calibri"/>
                <a:cs typeface="Calibri"/>
              </a:rPr>
              <a:t>Pro</a:t>
            </a:r>
            <a:r>
              <a:rPr sz="2000" b="1" i="1" spc="-15" dirty="0">
                <a:latin typeface="Calibri"/>
                <a:cs typeface="Calibri"/>
              </a:rPr>
              <a:t>t</a:t>
            </a:r>
            <a:r>
              <a:rPr sz="2000" b="1" i="1" spc="-5" dirty="0">
                <a:latin typeface="Calibri"/>
                <a:cs typeface="Calibri"/>
              </a:rPr>
              <a:t>ei</a:t>
            </a:r>
            <a:r>
              <a:rPr sz="2000" b="1" i="1" dirty="0">
                <a:latin typeface="Calibri"/>
                <a:cs typeface="Calibri"/>
              </a:rPr>
              <a:t>n</a:t>
            </a:r>
            <a:r>
              <a:rPr sz="2000" b="1" i="1" spc="-5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a</a:t>
            </a:r>
            <a:r>
              <a:rPr sz="2000" b="1" i="1" spc="-30" dirty="0">
                <a:latin typeface="Calibri"/>
                <a:cs typeface="Calibri"/>
              </a:rPr>
              <a:t>n</a:t>
            </a:r>
            <a:r>
              <a:rPr sz="2000" b="1" i="1" dirty="0">
                <a:latin typeface="Calibri"/>
                <a:cs typeface="Calibri"/>
              </a:rPr>
              <a:t>tig</a:t>
            </a:r>
            <a:r>
              <a:rPr sz="2000" b="1" i="1" spc="-10" dirty="0">
                <a:latin typeface="Calibri"/>
                <a:cs typeface="Calibri"/>
              </a:rPr>
              <a:t>e</a:t>
            </a:r>
            <a:r>
              <a:rPr sz="2000" b="1" i="1" dirty="0">
                <a:latin typeface="Calibri"/>
                <a:cs typeface="Calibri"/>
              </a:rPr>
              <a:t>n</a:t>
            </a:r>
            <a:r>
              <a:rPr sz="2000" b="1" i="1" spc="-3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in</a:t>
            </a:r>
            <a:r>
              <a:rPr sz="2000" b="1" i="1" spc="-1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c</a:t>
            </a:r>
            <a:r>
              <a:rPr sz="2000" b="1" i="1" spc="20" dirty="0">
                <a:latin typeface="Calibri"/>
                <a:cs typeface="Calibri"/>
              </a:rPr>
              <a:t>y</a:t>
            </a:r>
            <a:r>
              <a:rPr sz="2000" b="1" i="1" spc="-25" dirty="0">
                <a:latin typeface="Calibri"/>
                <a:cs typeface="Calibri"/>
              </a:rPr>
              <a:t>t</a:t>
            </a:r>
            <a:r>
              <a:rPr sz="2000" b="1" i="1" spc="-5" dirty="0">
                <a:latin typeface="Calibri"/>
                <a:cs typeface="Calibri"/>
              </a:rPr>
              <a:t>oso</a:t>
            </a:r>
            <a:r>
              <a:rPr sz="2000" b="1" i="1" dirty="0">
                <a:latin typeface="Calibri"/>
                <a:cs typeface="Calibri"/>
              </a:rPr>
              <a:t>l</a:t>
            </a:r>
            <a:r>
              <a:rPr sz="2000" b="1" i="1" spc="-5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(c</a:t>
            </a:r>
            <a:r>
              <a:rPr sz="2000" b="1" i="1" spc="10" dirty="0">
                <a:latin typeface="Calibri"/>
                <a:cs typeface="Calibri"/>
              </a:rPr>
              <a:t>y</a:t>
            </a:r>
            <a:r>
              <a:rPr sz="2000" b="1" i="1" spc="-25" dirty="0">
                <a:latin typeface="Calibri"/>
                <a:cs typeface="Calibri"/>
              </a:rPr>
              <a:t>t</a:t>
            </a:r>
            <a:r>
              <a:rPr sz="2000" b="1" i="1" spc="-5" dirty="0">
                <a:latin typeface="Calibri"/>
                <a:cs typeface="Calibri"/>
              </a:rPr>
              <a:t>opl</a:t>
            </a:r>
            <a:r>
              <a:rPr sz="2000" b="1" i="1" spc="-20" dirty="0">
                <a:latin typeface="Calibri"/>
                <a:cs typeface="Calibri"/>
              </a:rPr>
              <a:t>a</a:t>
            </a:r>
            <a:r>
              <a:rPr sz="2000" b="1" i="1" spc="-5" dirty="0">
                <a:latin typeface="Calibri"/>
                <a:cs typeface="Calibri"/>
              </a:rPr>
              <a:t>sm</a:t>
            </a:r>
            <a:r>
              <a:rPr sz="2000" b="1" i="1" dirty="0">
                <a:latin typeface="Calibri"/>
                <a:cs typeface="Calibri"/>
              </a:rPr>
              <a:t>)</a:t>
            </a:r>
            <a:r>
              <a:rPr sz="2000" b="1" i="1" spc="-3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--</a:t>
            </a:r>
            <a:r>
              <a:rPr sz="2000" b="1" i="1" dirty="0">
                <a:latin typeface="Calibri"/>
                <a:cs typeface="Calibri"/>
              </a:rPr>
              <a:t>&gt; class</a:t>
            </a:r>
            <a:r>
              <a:rPr sz="2000" b="1" i="1" spc="-4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I</a:t>
            </a:r>
            <a:r>
              <a:rPr sz="2000" b="1" i="1" spc="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M</a:t>
            </a:r>
            <a:r>
              <a:rPr sz="2000" b="1" i="1" spc="-10" dirty="0">
                <a:latin typeface="Calibri"/>
                <a:cs typeface="Calibri"/>
              </a:rPr>
              <a:t>H</a:t>
            </a:r>
            <a:r>
              <a:rPr sz="2000" b="1" i="1" dirty="0">
                <a:latin typeface="Calibri"/>
                <a:cs typeface="Calibri"/>
              </a:rPr>
              <a:t>C</a:t>
            </a:r>
            <a:r>
              <a:rPr sz="2000" b="1" i="1" spc="-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p</a:t>
            </a:r>
            <a:r>
              <a:rPr sz="2000" b="1" i="1" spc="-10" dirty="0">
                <a:latin typeface="Calibri"/>
                <a:cs typeface="Calibri"/>
              </a:rPr>
              <a:t>a</a:t>
            </a:r>
            <a:r>
              <a:rPr sz="2000" b="1" i="1" dirty="0">
                <a:latin typeface="Calibri"/>
                <a:cs typeface="Calibri"/>
              </a:rPr>
              <a:t>t</a:t>
            </a:r>
            <a:r>
              <a:rPr sz="2000" b="1" i="1" spc="-30" dirty="0">
                <a:latin typeface="Calibri"/>
                <a:cs typeface="Calibri"/>
              </a:rPr>
              <a:t>h</a:t>
            </a:r>
            <a:r>
              <a:rPr sz="2000" b="1" i="1" spc="-10" dirty="0">
                <a:latin typeface="Calibri"/>
                <a:cs typeface="Calibri"/>
              </a:rPr>
              <a:t>w</a:t>
            </a:r>
            <a:r>
              <a:rPr sz="2000" b="1" i="1" dirty="0">
                <a:latin typeface="Calibri"/>
                <a:cs typeface="Calibri"/>
              </a:rPr>
              <a:t>ay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i="1" spc="-5" dirty="0">
                <a:latin typeface="Calibri"/>
                <a:cs typeface="Calibri"/>
              </a:rPr>
              <a:t>Pro</a:t>
            </a:r>
            <a:r>
              <a:rPr sz="2000" b="1" i="1" spc="-10" dirty="0">
                <a:latin typeface="Calibri"/>
                <a:cs typeface="Calibri"/>
              </a:rPr>
              <a:t>t</a:t>
            </a:r>
            <a:r>
              <a:rPr sz="2000" b="1" i="1" spc="-5" dirty="0">
                <a:latin typeface="Calibri"/>
                <a:cs typeface="Calibri"/>
              </a:rPr>
              <a:t>ei</a:t>
            </a:r>
            <a:r>
              <a:rPr sz="2000" b="1" i="1" dirty="0">
                <a:latin typeface="Calibri"/>
                <a:cs typeface="Calibri"/>
              </a:rPr>
              <a:t>n</a:t>
            </a:r>
            <a:r>
              <a:rPr sz="2000" b="1" i="1" spc="-4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a</a:t>
            </a:r>
            <a:r>
              <a:rPr sz="2000" b="1" i="1" spc="-30" dirty="0">
                <a:latin typeface="Calibri"/>
                <a:cs typeface="Calibri"/>
              </a:rPr>
              <a:t>n</a:t>
            </a:r>
            <a:r>
              <a:rPr sz="2000" b="1" i="1" dirty="0">
                <a:latin typeface="Calibri"/>
                <a:cs typeface="Calibri"/>
              </a:rPr>
              <a:t>tigen</a:t>
            </a:r>
            <a:r>
              <a:rPr sz="2000" b="1" i="1" spc="-4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in</a:t>
            </a:r>
            <a:r>
              <a:rPr sz="2000" b="1" i="1" spc="-15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vesicle</a:t>
            </a:r>
            <a:r>
              <a:rPr sz="2000" b="1" i="1" dirty="0">
                <a:latin typeface="Calibri"/>
                <a:cs typeface="Calibri"/>
              </a:rPr>
              <a:t>s</a:t>
            </a:r>
            <a:r>
              <a:rPr sz="2000" b="1" i="1" spc="-5" dirty="0">
                <a:latin typeface="Calibri"/>
                <a:cs typeface="Calibri"/>
              </a:rPr>
              <a:t> --</a:t>
            </a:r>
            <a:r>
              <a:rPr sz="2000" b="1" i="1" dirty="0">
                <a:latin typeface="Calibri"/>
                <a:cs typeface="Calibri"/>
              </a:rPr>
              <a:t>&gt; class</a:t>
            </a:r>
            <a:r>
              <a:rPr sz="2000" b="1" i="1" spc="-2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II MHC</a:t>
            </a:r>
            <a:r>
              <a:rPr sz="2000" b="1" i="1" spc="-1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pat</a:t>
            </a:r>
            <a:r>
              <a:rPr sz="2000" b="1" i="1" spc="-30" dirty="0">
                <a:latin typeface="Calibri"/>
                <a:cs typeface="Calibri"/>
              </a:rPr>
              <a:t>h</a:t>
            </a:r>
            <a:r>
              <a:rPr sz="2000" b="1" i="1" spc="-5" dirty="0">
                <a:latin typeface="Calibri"/>
                <a:cs typeface="Calibri"/>
              </a:rPr>
              <a:t>w</a:t>
            </a:r>
            <a:r>
              <a:rPr sz="2000" b="1" i="1" spc="-10" dirty="0">
                <a:latin typeface="Calibri"/>
                <a:cs typeface="Calibri"/>
              </a:rPr>
              <a:t>a</a:t>
            </a:r>
            <a:r>
              <a:rPr sz="2000" b="1" i="1" dirty="0"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8889" y="172085"/>
            <a:ext cx="480441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791075" algn="l"/>
              </a:tabLst>
            </a:pPr>
            <a:r>
              <a:rPr sz="2800" b="1" u="heavy" spc="-75" dirty="0">
                <a:solidFill>
                  <a:srgbClr val="F01601"/>
                </a:solidFill>
                <a:latin typeface="Calibri"/>
                <a:cs typeface="Calibri"/>
              </a:rPr>
              <a:t>P</a:t>
            </a:r>
            <a:r>
              <a:rPr sz="2800" b="1" u="heavy" spc="-40" dirty="0">
                <a:solidFill>
                  <a:srgbClr val="F01601"/>
                </a:solidFill>
                <a:latin typeface="Calibri"/>
                <a:cs typeface="Calibri"/>
              </a:rPr>
              <a:t>a</a:t>
            </a:r>
            <a:r>
              <a:rPr sz="2800" b="1" u="heavy" spc="-10" dirty="0">
                <a:solidFill>
                  <a:srgbClr val="F01601"/>
                </a:solidFill>
                <a:latin typeface="Calibri"/>
                <a:cs typeface="Calibri"/>
              </a:rPr>
              <a:t>t</a:t>
            </a:r>
            <a:r>
              <a:rPr sz="2800" b="1" u="heavy" spc="-40" dirty="0">
                <a:solidFill>
                  <a:srgbClr val="F01601"/>
                </a:solidFill>
                <a:latin typeface="Calibri"/>
                <a:cs typeface="Calibri"/>
              </a:rPr>
              <a:t>h</a:t>
            </a:r>
            <a:r>
              <a:rPr sz="2800" b="1" u="heavy" spc="-45" dirty="0">
                <a:solidFill>
                  <a:srgbClr val="F01601"/>
                </a:solidFill>
                <a:latin typeface="Calibri"/>
                <a:cs typeface="Calibri"/>
              </a:rPr>
              <a:t>w</a:t>
            </a:r>
            <a:r>
              <a:rPr sz="2800" b="1" u="heavy" spc="-65" dirty="0">
                <a:solidFill>
                  <a:srgbClr val="F01601"/>
                </a:solidFill>
                <a:latin typeface="Calibri"/>
                <a:cs typeface="Calibri"/>
              </a:rPr>
              <a:t>a</a:t>
            </a:r>
            <a:r>
              <a:rPr sz="2800" b="1" u="heavy" spc="-35" dirty="0">
                <a:solidFill>
                  <a:srgbClr val="F01601"/>
                </a:solidFill>
                <a:latin typeface="Calibri"/>
                <a:cs typeface="Calibri"/>
              </a:rPr>
              <a:t>y</a:t>
            </a:r>
            <a:r>
              <a:rPr sz="2800" b="1" u="heavy" spc="-15" dirty="0">
                <a:solidFill>
                  <a:srgbClr val="F01601"/>
                </a:solidFill>
                <a:latin typeface="Calibri"/>
                <a:cs typeface="Calibri"/>
              </a:rPr>
              <a:t>s</a:t>
            </a:r>
            <a:r>
              <a:rPr sz="2800" b="1" u="heavy" dirty="0">
                <a:solidFill>
                  <a:srgbClr val="F01601"/>
                </a:solid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F01601"/>
                </a:solidFill>
                <a:latin typeface="Calibri"/>
                <a:cs typeface="Calibri"/>
              </a:rPr>
              <a:t>of a</a:t>
            </a:r>
            <a:r>
              <a:rPr sz="2800" b="1" u="heavy" spc="-40" dirty="0">
                <a:solidFill>
                  <a:srgbClr val="F01601"/>
                </a:solidFill>
                <a:latin typeface="Calibri"/>
                <a:cs typeface="Calibri"/>
              </a:rPr>
              <a:t>n</a:t>
            </a:r>
            <a:r>
              <a:rPr sz="2800" b="1" u="heavy" spc="-10" dirty="0">
                <a:solidFill>
                  <a:srgbClr val="F01601"/>
                </a:solidFill>
                <a:latin typeface="Calibri"/>
                <a:cs typeface="Calibri"/>
              </a:rPr>
              <a:t>ti</a:t>
            </a:r>
            <a:r>
              <a:rPr sz="2800" b="1" u="heavy" spc="-50" dirty="0">
                <a:solidFill>
                  <a:srgbClr val="F01601"/>
                </a:solidFill>
                <a:latin typeface="Calibri"/>
                <a:cs typeface="Calibri"/>
              </a:rPr>
              <a:t>g</a:t>
            </a:r>
            <a:r>
              <a:rPr sz="2800" b="1" u="heavy" spc="-20" dirty="0">
                <a:solidFill>
                  <a:srgbClr val="F01601"/>
                </a:solidFill>
                <a:latin typeface="Calibri"/>
                <a:cs typeface="Calibri"/>
              </a:rPr>
              <a:t>en</a:t>
            </a:r>
            <a:r>
              <a:rPr sz="2800" b="1" u="heavy" spc="15" dirty="0">
                <a:solidFill>
                  <a:srgbClr val="F01601"/>
                </a:solidFill>
                <a:latin typeface="Calibri"/>
                <a:cs typeface="Calibri"/>
              </a:rPr>
              <a:t> </a:t>
            </a:r>
            <a:r>
              <a:rPr sz="2800" b="1" u="heavy" spc="-15" dirty="0">
                <a:solidFill>
                  <a:srgbClr val="F01601"/>
                </a:solidFill>
                <a:latin typeface="Calibri"/>
                <a:cs typeface="Calibri"/>
              </a:rPr>
              <a:t>p</a:t>
            </a:r>
            <a:r>
              <a:rPr sz="2800" b="1" u="heavy" spc="-45" dirty="0">
                <a:solidFill>
                  <a:srgbClr val="F01601"/>
                </a:solidFill>
                <a:latin typeface="Calibri"/>
                <a:cs typeface="Calibri"/>
              </a:rPr>
              <a:t>r</a:t>
            </a:r>
            <a:r>
              <a:rPr sz="2800" b="1" u="heavy" spc="-15" dirty="0">
                <a:solidFill>
                  <a:srgbClr val="F01601"/>
                </a:solidFill>
                <a:latin typeface="Calibri"/>
                <a:cs typeface="Calibri"/>
              </a:rPr>
              <a:t>ocessing </a:t>
            </a:r>
            <a:r>
              <a:rPr sz="2800" b="1" u="heavy" dirty="0">
                <a:solidFill>
                  <a:srgbClr val="F01601"/>
                </a:solidFill>
                <a:latin typeface="Calibri"/>
                <a:cs typeface="Calibri"/>
              </a:rPr>
              <a:t>	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" y="609600"/>
            <a:ext cx="7315200" cy="5382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1219200" y="1066800"/>
            <a:ext cx="6477000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2"/>
          <p:cNvSpPr txBox="1"/>
          <p:nvPr/>
        </p:nvSpPr>
        <p:spPr>
          <a:xfrm>
            <a:off x="457200" y="281226"/>
            <a:ext cx="73914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67665">
              <a:lnSpc>
                <a:spcPct val="100000"/>
              </a:lnSpc>
            </a:pPr>
            <a:r>
              <a:rPr lang="en-US" sz="2800" b="1" u="sng" spc="-95" dirty="0" smtClean="0">
                <a:latin typeface="Times New Roman" pitchFamily="18" charset="0"/>
                <a:cs typeface="Times New Roman" pitchFamily="18" charset="0"/>
              </a:rPr>
              <a:t>1-</a:t>
            </a:r>
            <a:r>
              <a:rPr sz="2800" b="1" u="sng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u="sng" spc="1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2800" b="1" u="sng" spc="-20" dirty="0">
                <a:latin typeface="Times New Roman" pitchFamily="18" charset="0"/>
                <a:cs typeface="Times New Roman" pitchFamily="18" charset="0"/>
              </a:rPr>
              <a:t>endr</a:t>
            </a:r>
            <a:r>
              <a:rPr sz="2800" b="1" u="sng" dirty="0">
                <a:latin typeface="Times New Roman" pitchFamily="18" charset="0"/>
                <a:cs typeface="Times New Roman" pitchFamily="18" charset="0"/>
              </a:rPr>
              <a:t>it</a:t>
            </a:r>
            <a:r>
              <a:rPr sz="2800" b="1" u="sng" spc="-20" dirty="0">
                <a:latin typeface="Times New Roman" pitchFamily="18" charset="0"/>
                <a:cs typeface="Times New Roman" pitchFamily="18" charset="0"/>
              </a:rPr>
              <a:t>ic</a:t>
            </a:r>
            <a:r>
              <a:rPr sz="2800" b="1" u="sng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u="sng" spc="-5">
                <a:latin typeface="Times New Roman" pitchFamily="18" charset="0"/>
                <a:cs typeface="Times New Roman" pitchFamily="18" charset="0"/>
              </a:rPr>
              <a:t>Cell</a:t>
            </a:r>
            <a:r>
              <a:rPr sz="2800" b="1" u="sng">
                <a:latin typeface="Times New Roman" pitchFamily="18" charset="0"/>
                <a:cs typeface="Times New Roman" pitchFamily="18" charset="0"/>
              </a:rPr>
              <a:t>s</a:t>
            </a:r>
            <a:r>
              <a:rPr sz="2800" b="1" u="sng" spc="10">
                <a:latin typeface="Times New Roman" pitchFamily="18" charset="0"/>
                <a:cs typeface="Times New Roman" pitchFamily="18" charset="0"/>
              </a:rPr>
              <a:t> </a:t>
            </a:r>
            <a:endParaRPr sz="2800" b="1" u="sng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3128" y="503047"/>
            <a:ext cx="6530340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637030">
              <a:lnSpc>
                <a:spcPct val="100000"/>
              </a:lnSpc>
            </a:pPr>
            <a:r>
              <a:rPr sz="2800" u="heavy" spc="-20" dirty="0">
                <a:solidFill>
                  <a:srgbClr val="FF0000"/>
                </a:solidFill>
                <a:latin typeface="Calibri"/>
                <a:cs typeface="Calibri"/>
              </a:rPr>
              <a:t>Cl</a:t>
            </a:r>
            <a:r>
              <a:rPr sz="2800" u="heavy" spc="-15" dirty="0">
                <a:solidFill>
                  <a:srgbClr val="FF0000"/>
                </a:solidFill>
                <a:latin typeface="Calibri"/>
                <a:cs typeface="Calibri"/>
              </a:rPr>
              <a:t>ass</a:t>
            </a:r>
            <a:r>
              <a:rPr sz="2800" u="heavy" spc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u="heavy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u="heavy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u="heavy" spc="-20" dirty="0">
                <a:solidFill>
                  <a:srgbClr val="FF0000"/>
                </a:solidFill>
                <a:latin typeface="Calibri"/>
                <a:cs typeface="Calibri"/>
              </a:rPr>
              <a:t>MHC</a:t>
            </a:r>
            <a:r>
              <a:rPr sz="2800" u="heavy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u="heavy" spc="-15" dirty="0">
                <a:solidFill>
                  <a:srgbClr val="FF0000"/>
                </a:solidFill>
                <a:latin typeface="Calibri"/>
                <a:cs typeface="Calibri"/>
              </a:rPr>
              <a:t>mole</a:t>
            </a:r>
            <a:r>
              <a:rPr sz="2800" u="heavy" spc="-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800" u="heavy" spc="-20" dirty="0">
                <a:solidFill>
                  <a:srgbClr val="FF0000"/>
                </a:solidFill>
                <a:latin typeface="Calibri"/>
                <a:cs typeface="Calibri"/>
              </a:rPr>
              <a:t>ules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u="heavy" spc="-20" dirty="0">
                <a:solidFill>
                  <a:srgbClr val="FF0000"/>
                </a:solidFill>
                <a:latin typeface="Calibri"/>
                <a:cs typeface="Calibri"/>
              </a:rPr>
              <a:t>Endo</a:t>
            </a:r>
            <a:r>
              <a:rPr sz="2800" u="heavy" spc="-40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800" u="heavy" spc="-15" dirty="0">
                <a:solidFill>
                  <a:srgbClr val="FF0000"/>
                </a:solidFill>
                <a:latin typeface="Calibri"/>
                <a:cs typeface="Calibri"/>
              </a:rPr>
              <a:t>enous</a:t>
            </a:r>
            <a:r>
              <a:rPr sz="2800" u="heavy" spc="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u="heavy" spc="-2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800" u="heavy" spc="-4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u="heavy" spc="-10" dirty="0">
                <a:solidFill>
                  <a:srgbClr val="FF0000"/>
                </a:solidFill>
                <a:latin typeface="Calibri"/>
                <a:cs typeface="Calibri"/>
              </a:rPr>
              <a:t>ti</a:t>
            </a:r>
            <a:r>
              <a:rPr sz="2800" u="heavy" spc="-4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800" u="heavy" spc="-15" dirty="0">
                <a:solidFill>
                  <a:srgbClr val="FF0000"/>
                </a:solidFill>
                <a:latin typeface="Calibri"/>
                <a:cs typeface="Calibri"/>
              </a:rPr>
              <a:t>ens:</a:t>
            </a:r>
            <a:r>
              <a:rPr sz="2800" u="heavy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u="heavy" spc="-2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800" u="heavy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u="heavy" spc="-20" dirty="0">
                <a:solidFill>
                  <a:srgbClr val="FF0000"/>
                </a:solidFill>
                <a:latin typeface="Calibri"/>
                <a:cs typeface="Calibri"/>
              </a:rPr>
              <a:t>Cy</a:t>
            </a:r>
            <a:r>
              <a:rPr sz="2800" u="heavy" spc="-3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u="heavy" spc="-20" dirty="0">
                <a:solidFill>
                  <a:srgbClr val="FF0000"/>
                </a:solidFill>
                <a:latin typeface="Calibri"/>
                <a:cs typeface="Calibri"/>
              </a:rPr>
              <a:t>osoli</a:t>
            </a:r>
            <a:r>
              <a:rPr sz="2800" u="heavy" spc="-1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800" u="heavy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u="heavy" spc="-8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800" u="heavy" spc="-3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800" u="heavy" spc="-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u="heavy" spc="-4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800" u="heavy" spc="-55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2800" u="heavy" spc="-6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800" u="heavy" spc="-1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7274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9425" indent="-342900">
              <a:lnSpc>
                <a:spcPct val="100000"/>
              </a:lnSpc>
              <a:buFont typeface="Calibri"/>
              <a:buChar char="•"/>
              <a:tabLst>
                <a:tab pos="480059" algn="l"/>
              </a:tabLst>
            </a:pPr>
            <a:r>
              <a:rPr sz="2400" spc="-5" dirty="0"/>
              <a:t>C</a:t>
            </a:r>
            <a:r>
              <a:rPr sz="2400" spc="5" dirty="0"/>
              <a:t>y</a:t>
            </a:r>
            <a:r>
              <a:rPr sz="2400" spc="-20" dirty="0"/>
              <a:t>t</a:t>
            </a:r>
            <a:r>
              <a:rPr sz="2400" spc="-5" dirty="0"/>
              <a:t>o</a:t>
            </a:r>
            <a:r>
              <a:rPr sz="2400" spc="-20" dirty="0"/>
              <a:t>t</a:t>
            </a:r>
            <a:r>
              <a:rPr sz="2400" spc="-40" dirty="0"/>
              <a:t>o</a:t>
            </a:r>
            <a:r>
              <a:rPr sz="2400" spc="-5" dirty="0"/>
              <a:t>x</a:t>
            </a:r>
            <a:r>
              <a:rPr sz="2400" spc="-10" dirty="0"/>
              <a:t>i</a:t>
            </a:r>
            <a:r>
              <a:rPr sz="2400" dirty="0"/>
              <a:t>c</a:t>
            </a:r>
            <a:r>
              <a:rPr sz="2400" spc="-5" dirty="0"/>
              <a:t> </a:t>
            </a:r>
            <a:r>
              <a:rPr sz="2400" dirty="0"/>
              <a:t>T </a:t>
            </a:r>
            <a:r>
              <a:rPr sz="2400" spc="-10" dirty="0"/>
              <a:t>l</a:t>
            </a:r>
            <a:r>
              <a:rPr sz="2400" dirty="0"/>
              <a:t>ymphoc</a:t>
            </a:r>
            <a:r>
              <a:rPr sz="2400" spc="-5" dirty="0"/>
              <a:t>y</a:t>
            </a:r>
            <a:r>
              <a:rPr sz="2400" spc="-30" dirty="0"/>
              <a:t>t</a:t>
            </a:r>
            <a:r>
              <a:rPr sz="2400" dirty="0"/>
              <a:t>es</a:t>
            </a:r>
            <a:r>
              <a:rPr sz="2400" spc="10" dirty="0"/>
              <a:t> </a:t>
            </a:r>
            <a:r>
              <a:rPr sz="2400" spc="-5" dirty="0"/>
              <a:t>ne</a:t>
            </a:r>
            <a:r>
              <a:rPr sz="2400" spc="5" dirty="0"/>
              <a:t>e</a:t>
            </a:r>
            <a:r>
              <a:rPr sz="2400" dirty="0"/>
              <a:t>d</a:t>
            </a:r>
            <a:r>
              <a:rPr sz="2400" spc="10" dirty="0"/>
              <a:t> </a:t>
            </a:r>
            <a:r>
              <a:rPr sz="2400" spc="-20" dirty="0"/>
              <a:t>t</a:t>
            </a:r>
            <a:r>
              <a:rPr sz="2400" dirty="0"/>
              <a:t>o k</a:t>
            </a:r>
            <a:r>
              <a:rPr sz="2400" spc="-15" dirty="0"/>
              <a:t>i</a:t>
            </a:r>
            <a:r>
              <a:rPr sz="2400" spc="-10" dirty="0"/>
              <a:t>l</a:t>
            </a:r>
            <a:r>
              <a:rPr sz="2400" dirty="0"/>
              <a:t>l</a:t>
            </a:r>
            <a:r>
              <a:rPr sz="2400" spc="5" dirty="0"/>
              <a:t> </a:t>
            </a:r>
            <a:r>
              <a:rPr sz="2400" spc="-10" dirty="0"/>
              <a:t>c</a:t>
            </a:r>
            <a:r>
              <a:rPr sz="2400" dirty="0"/>
              <a:t>el</a:t>
            </a:r>
            <a:r>
              <a:rPr sz="2400" spc="-10" dirty="0"/>
              <a:t>l</a:t>
            </a:r>
            <a:r>
              <a:rPr sz="2400" dirty="0"/>
              <a:t>s</a:t>
            </a:r>
            <a:r>
              <a:rPr sz="2400" spc="10" dirty="0"/>
              <a:t> </a:t>
            </a:r>
            <a:r>
              <a:rPr sz="2400" spc="-20" dirty="0"/>
              <a:t>c</a:t>
            </a:r>
            <a:r>
              <a:rPr sz="2400" spc="-5" dirty="0"/>
              <a:t>o</a:t>
            </a:r>
            <a:r>
              <a:rPr sz="2400" spc="-15" dirty="0"/>
              <a:t>n</a:t>
            </a:r>
            <a:r>
              <a:rPr sz="2400" spc="-30" dirty="0"/>
              <a:t>t</a:t>
            </a:r>
            <a:r>
              <a:rPr sz="2400" dirty="0"/>
              <a:t>a</a:t>
            </a:r>
            <a:r>
              <a:rPr sz="2400" spc="-5" dirty="0"/>
              <a:t>inin</a:t>
            </a:r>
            <a:r>
              <a:rPr sz="2400" dirty="0"/>
              <a:t>g</a:t>
            </a:r>
            <a:r>
              <a:rPr sz="2400" spc="35" dirty="0"/>
              <a:t> </a:t>
            </a:r>
            <a:r>
              <a:rPr sz="2400" spc="-10" dirty="0"/>
              <a:t>c</a:t>
            </a:r>
            <a:r>
              <a:rPr sz="2400" spc="5" dirty="0"/>
              <a:t>y</a:t>
            </a:r>
            <a:r>
              <a:rPr sz="2400" spc="-20" dirty="0"/>
              <a:t>t</a:t>
            </a:r>
            <a:r>
              <a:rPr sz="2400" spc="-5" dirty="0"/>
              <a:t>op</a:t>
            </a:r>
            <a:r>
              <a:rPr sz="2400" spc="-10" dirty="0"/>
              <a:t>l</a:t>
            </a:r>
            <a:r>
              <a:rPr sz="2400" dirty="0"/>
              <a:t>asmic</a:t>
            </a:r>
            <a:r>
              <a:rPr sz="2400" spc="10" dirty="0"/>
              <a:t> </a:t>
            </a:r>
            <a:r>
              <a:rPr sz="2400" dirty="0"/>
              <a:t>m</a:t>
            </a:r>
            <a:r>
              <a:rPr sz="2400" spc="-10" dirty="0"/>
              <a:t>ic</a:t>
            </a:r>
            <a:r>
              <a:rPr sz="2400" spc="-30" dirty="0"/>
              <a:t>r</a:t>
            </a:r>
            <a:r>
              <a:rPr sz="2400" spc="-5" dirty="0"/>
              <a:t>obe</a:t>
            </a:r>
            <a:r>
              <a:rPr sz="2400" dirty="0"/>
              <a:t>s</a:t>
            </a:r>
            <a:r>
              <a:rPr sz="2400" spc="-5"/>
              <a:t>,</a:t>
            </a:r>
            <a:r>
              <a:rPr sz="2400" spc="5"/>
              <a:t> </a:t>
            </a:r>
            <a:r>
              <a:rPr sz="2400" smtClean="0"/>
              <a:t>and</a:t>
            </a:r>
            <a:r>
              <a:rPr lang="en-US" sz="2400" dirty="0" smtClean="0"/>
              <a:t> </a:t>
            </a:r>
            <a:r>
              <a:rPr sz="2400" smtClean="0"/>
              <a:t>tumor</a:t>
            </a:r>
            <a:r>
              <a:rPr sz="2400" spc="5" smtClean="0"/>
              <a:t> </a:t>
            </a:r>
            <a:r>
              <a:rPr sz="2400" spc="-20" dirty="0"/>
              <a:t>c</a:t>
            </a:r>
            <a:r>
              <a:rPr sz="2400" dirty="0"/>
              <a:t>el</a:t>
            </a:r>
            <a:r>
              <a:rPr sz="2400" spc="-10" dirty="0"/>
              <a:t>l</a:t>
            </a:r>
            <a:r>
              <a:rPr sz="2400" dirty="0"/>
              <a:t>s</a:t>
            </a:r>
            <a:r>
              <a:rPr sz="2400" spc="15" dirty="0"/>
              <a:t> </a:t>
            </a:r>
            <a:r>
              <a:rPr sz="2400" spc="-5" dirty="0"/>
              <a:t>(</a:t>
            </a:r>
            <a:r>
              <a:rPr sz="2400" spc="-10" dirty="0"/>
              <a:t>w</a:t>
            </a:r>
            <a:r>
              <a:rPr sz="2400" spc="-5" dirty="0"/>
              <a:t>hi</a:t>
            </a:r>
            <a:r>
              <a:rPr sz="2400" spc="-10" dirty="0"/>
              <a:t>c</a:t>
            </a:r>
            <a:r>
              <a:rPr sz="2400" dirty="0"/>
              <a:t>h</a:t>
            </a:r>
            <a:r>
              <a:rPr sz="2400" spc="25" dirty="0"/>
              <a:t> </a:t>
            </a:r>
            <a:r>
              <a:rPr sz="2400" spc="-30" dirty="0"/>
              <a:t>c</a:t>
            </a:r>
            <a:r>
              <a:rPr sz="2400" spc="-5" dirty="0"/>
              <a:t>o</a:t>
            </a:r>
            <a:r>
              <a:rPr sz="2400" spc="-10" dirty="0"/>
              <a:t>n</a:t>
            </a:r>
            <a:r>
              <a:rPr sz="2400" spc="-40" dirty="0"/>
              <a:t>t</a:t>
            </a:r>
            <a:r>
              <a:rPr sz="2400" dirty="0"/>
              <a:t>ain</a:t>
            </a:r>
            <a:r>
              <a:rPr sz="2400" spc="20" dirty="0"/>
              <a:t> </a:t>
            </a:r>
            <a:r>
              <a:rPr sz="2400" dirty="0"/>
              <a:t>tumor</a:t>
            </a:r>
            <a:r>
              <a:rPr sz="2400" spc="-5" dirty="0"/>
              <a:t> </a:t>
            </a:r>
            <a:r>
              <a:rPr sz="2400" dirty="0"/>
              <a:t>a</a:t>
            </a:r>
            <a:r>
              <a:rPr sz="2400" spc="-10" dirty="0"/>
              <a:t>n</a:t>
            </a:r>
            <a:r>
              <a:rPr sz="2400" dirty="0"/>
              <a:t>t</a:t>
            </a:r>
            <a:r>
              <a:rPr sz="2400" spc="-10" dirty="0"/>
              <a:t>i</a:t>
            </a:r>
            <a:r>
              <a:rPr sz="2400" spc="-20" dirty="0"/>
              <a:t>g</a:t>
            </a:r>
            <a:r>
              <a:rPr sz="2400" spc="-10" dirty="0"/>
              <a:t>en</a:t>
            </a:r>
            <a:r>
              <a:rPr sz="2400" dirty="0"/>
              <a:t>s </a:t>
            </a:r>
            <a:r>
              <a:rPr sz="2400" spc="-5" dirty="0"/>
              <a:t>i</a:t>
            </a:r>
            <a:r>
              <a:rPr sz="2400" dirty="0"/>
              <a:t>n</a:t>
            </a:r>
            <a:r>
              <a:rPr sz="2400" spc="10" dirty="0"/>
              <a:t> </a:t>
            </a:r>
            <a:r>
              <a:rPr sz="2400" spc="-10" dirty="0"/>
              <a:t>the</a:t>
            </a:r>
            <a:r>
              <a:rPr sz="2400" spc="-5" dirty="0"/>
              <a:t> </a:t>
            </a:r>
            <a:r>
              <a:rPr sz="2400" spc="-10"/>
              <a:t>c</a:t>
            </a:r>
            <a:r>
              <a:rPr sz="2400"/>
              <a:t>y</a:t>
            </a:r>
            <a:r>
              <a:rPr sz="2400" spc="-25"/>
              <a:t>t</a:t>
            </a:r>
            <a:r>
              <a:rPr sz="2400" spc="-5"/>
              <a:t>oplasm</a:t>
            </a:r>
            <a:r>
              <a:rPr sz="2400" spc="-5" smtClean="0"/>
              <a:t>)</a:t>
            </a:r>
            <a:endParaRPr lang="en-US" sz="2400" spc="-5" dirty="0" smtClean="0"/>
          </a:p>
          <a:p>
            <a:pPr marL="479425" indent="-342900">
              <a:lnSpc>
                <a:spcPct val="100000"/>
              </a:lnSpc>
              <a:buFont typeface="Calibri"/>
              <a:buChar char="•"/>
              <a:tabLst>
                <a:tab pos="480059" algn="l"/>
              </a:tabLst>
            </a:pPr>
            <a:endParaRPr sz="2400">
              <a:latin typeface="Times New Roman"/>
              <a:cs typeface="Times New Roman"/>
            </a:endParaRPr>
          </a:p>
          <a:p>
            <a:pPr marL="479425" marR="5080" indent="-342900">
              <a:lnSpc>
                <a:spcPct val="100000"/>
              </a:lnSpc>
              <a:buFont typeface="Calibri"/>
              <a:buChar char="•"/>
              <a:tabLst>
                <a:tab pos="480059" algn="l"/>
              </a:tabLst>
            </a:pPr>
            <a:r>
              <a:rPr sz="2400" spc="-15" dirty="0"/>
              <a:t>C</a:t>
            </a:r>
            <a:r>
              <a:rPr sz="2400" dirty="0"/>
              <a:t>y</a:t>
            </a:r>
            <a:r>
              <a:rPr sz="2400" spc="-25" dirty="0"/>
              <a:t>t</a:t>
            </a:r>
            <a:r>
              <a:rPr sz="2400" spc="-5" dirty="0"/>
              <a:t>osol</a:t>
            </a:r>
            <a:r>
              <a:rPr sz="2400" spc="-10" dirty="0"/>
              <a:t>ic</a:t>
            </a:r>
            <a:r>
              <a:rPr sz="2400" spc="5" dirty="0"/>
              <a:t> </a:t>
            </a:r>
            <a:r>
              <a:rPr sz="2400" spc="-5" dirty="0"/>
              <a:t>p</a:t>
            </a:r>
            <a:r>
              <a:rPr sz="2400" spc="-25" dirty="0"/>
              <a:t>r</a:t>
            </a:r>
            <a:r>
              <a:rPr sz="2400" spc="-5" dirty="0"/>
              <a:t>o</a:t>
            </a:r>
            <a:r>
              <a:rPr sz="2400" spc="-30" dirty="0"/>
              <a:t>t</a:t>
            </a:r>
            <a:r>
              <a:rPr sz="2400" dirty="0"/>
              <a:t>eins</a:t>
            </a:r>
            <a:r>
              <a:rPr sz="2400" spc="-5" dirty="0"/>
              <a:t> </a:t>
            </a:r>
            <a:r>
              <a:rPr sz="2400" spc="-10" dirty="0"/>
              <a:t>a</a:t>
            </a:r>
            <a:r>
              <a:rPr sz="2400" spc="-40" dirty="0"/>
              <a:t>r</a:t>
            </a:r>
            <a:r>
              <a:rPr sz="2400" spc="-10" dirty="0"/>
              <a:t>e</a:t>
            </a:r>
            <a:r>
              <a:rPr sz="2400" spc="15" dirty="0"/>
              <a:t> </a:t>
            </a:r>
            <a:r>
              <a:rPr sz="2400" spc="-5" dirty="0"/>
              <a:t>p</a:t>
            </a:r>
            <a:r>
              <a:rPr sz="2400" spc="-25" dirty="0"/>
              <a:t>r</a:t>
            </a:r>
            <a:r>
              <a:rPr sz="2400" spc="-5" dirty="0"/>
              <a:t>o</a:t>
            </a:r>
            <a:r>
              <a:rPr sz="2400" spc="-10" dirty="0"/>
              <a:t>ce</a:t>
            </a:r>
            <a:r>
              <a:rPr sz="2400" spc="-5" dirty="0"/>
              <a:t>s</a:t>
            </a:r>
            <a:r>
              <a:rPr sz="2400" spc="-15" dirty="0"/>
              <a:t>s</a:t>
            </a:r>
            <a:r>
              <a:rPr sz="2400" spc="-5" dirty="0"/>
              <a:t>e</a:t>
            </a:r>
            <a:r>
              <a:rPr sz="2400" dirty="0"/>
              <a:t>d</a:t>
            </a:r>
            <a:r>
              <a:rPr sz="2400" spc="-10" dirty="0"/>
              <a:t> </a:t>
            </a:r>
            <a:r>
              <a:rPr sz="2400" spc="-5" dirty="0"/>
              <a:t>i</a:t>
            </a:r>
            <a:r>
              <a:rPr sz="2400" spc="-10" dirty="0"/>
              <a:t>n</a:t>
            </a:r>
            <a:r>
              <a:rPr sz="2400" spc="-25" dirty="0"/>
              <a:t>t</a:t>
            </a:r>
            <a:r>
              <a:rPr sz="2400" dirty="0"/>
              <a:t>o</a:t>
            </a:r>
            <a:r>
              <a:rPr sz="2400" spc="10" dirty="0"/>
              <a:t> </a:t>
            </a:r>
            <a:r>
              <a:rPr sz="2400" spc="-15" dirty="0"/>
              <a:t>p</a:t>
            </a:r>
            <a:r>
              <a:rPr sz="2400" spc="-5" dirty="0"/>
              <a:t>e</a:t>
            </a:r>
            <a:r>
              <a:rPr sz="2400" spc="-10" dirty="0"/>
              <a:t>p</a:t>
            </a:r>
            <a:r>
              <a:rPr sz="2400" dirty="0"/>
              <a:t>t</a:t>
            </a:r>
            <a:r>
              <a:rPr sz="2400" spc="-10" dirty="0"/>
              <a:t>i</a:t>
            </a:r>
            <a:r>
              <a:rPr sz="2400" spc="-15" dirty="0"/>
              <a:t>d</a:t>
            </a:r>
            <a:r>
              <a:rPr sz="2400" spc="-5" dirty="0"/>
              <a:t>e</a:t>
            </a:r>
            <a:r>
              <a:rPr sz="2400" dirty="0"/>
              <a:t>s th</a:t>
            </a:r>
            <a:r>
              <a:rPr sz="2400" spc="-15" dirty="0"/>
              <a:t>a</a:t>
            </a:r>
            <a:r>
              <a:rPr sz="2400" spc="-10" dirty="0"/>
              <a:t>t</a:t>
            </a:r>
            <a:r>
              <a:rPr sz="2400" spc="5" dirty="0"/>
              <a:t> </a:t>
            </a:r>
            <a:r>
              <a:rPr sz="2400" spc="-10" dirty="0"/>
              <a:t>a</a:t>
            </a:r>
            <a:r>
              <a:rPr sz="2400" spc="-40" dirty="0"/>
              <a:t>r</a:t>
            </a:r>
            <a:r>
              <a:rPr sz="2400" spc="-10" dirty="0"/>
              <a:t>e</a:t>
            </a:r>
            <a:r>
              <a:rPr sz="2400" dirty="0"/>
              <a:t> p</a:t>
            </a:r>
            <a:r>
              <a:rPr sz="2400" spc="-40" dirty="0"/>
              <a:t>r</a:t>
            </a:r>
            <a:r>
              <a:rPr sz="2400" spc="-10" dirty="0"/>
              <a:t>e</a:t>
            </a:r>
            <a:r>
              <a:rPr sz="2400" spc="-5" dirty="0"/>
              <a:t>s</a:t>
            </a:r>
            <a:r>
              <a:rPr sz="2400" spc="-10" dirty="0"/>
              <a:t>e</a:t>
            </a:r>
            <a:r>
              <a:rPr sz="2400" spc="-20" dirty="0"/>
              <a:t>n</a:t>
            </a:r>
            <a:r>
              <a:rPr sz="2400" spc="-40" dirty="0"/>
              <a:t>t</a:t>
            </a:r>
            <a:r>
              <a:rPr sz="2400" spc="-10" dirty="0"/>
              <a:t>ed</a:t>
            </a:r>
            <a:r>
              <a:rPr sz="2400" dirty="0"/>
              <a:t> in</a:t>
            </a:r>
            <a:r>
              <a:rPr sz="2400" spc="5" dirty="0"/>
              <a:t> </a:t>
            </a:r>
            <a:r>
              <a:rPr sz="2400" dirty="0"/>
              <a:t>as</a:t>
            </a:r>
            <a:r>
              <a:rPr sz="2400" spc="-5" dirty="0"/>
              <a:t>soc</a:t>
            </a:r>
            <a:r>
              <a:rPr sz="2400" spc="-10" dirty="0"/>
              <a:t>i</a:t>
            </a:r>
            <a:r>
              <a:rPr sz="2400" spc="-15" dirty="0"/>
              <a:t>a</a:t>
            </a:r>
            <a:r>
              <a:rPr sz="2400" dirty="0"/>
              <a:t>t</a:t>
            </a:r>
            <a:r>
              <a:rPr sz="2400" spc="-10" dirty="0"/>
              <a:t>i</a:t>
            </a:r>
            <a:r>
              <a:rPr sz="2400" spc="-5" dirty="0"/>
              <a:t>o</a:t>
            </a:r>
            <a:r>
              <a:rPr sz="2400" dirty="0"/>
              <a:t>n w</a:t>
            </a:r>
            <a:r>
              <a:rPr sz="2400" spc="-5" dirty="0"/>
              <a:t>i</a:t>
            </a:r>
            <a:r>
              <a:rPr sz="2400" dirty="0"/>
              <a:t>th </a:t>
            </a:r>
            <a:r>
              <a:rPr sz="2400" spc="-20" dirty="0"/>
              <a:t>c</a:t>
            </a:r>
            <a:r>
              <a:rPr sz="2400" spc="-5" dirty="0"/>
              <a:t>l</a:t>
            </a:r>
            <a:r>
              <a:rPr sz="2400" dirty="0"/>
              <a:t>ass </a:t>
            </a:r>
            <a:r>
              <a:rPr sz="2400" spc="-5" dirty="0"/>
              <a:t>I</a:t>
            </a:r>
            <a:r>
              <a:rPr sz="2400" dirty="0"/>
              <a:t> </a:t>
            </a:r>
            <a:r>
              <a:rPr sz="2400" spc="-15" dirty="0"/>
              <a:t>m</a:t>
            </a:r>
            <a:r>
              <a:rPr sz="2400" spc="-5" dirty="0"/>
              <a:t>o</a:t>
            </a:r>
            <a:r>
              <a:rPr sz="2400" spc="-10" dirty="0"/>
              <a:t>lecules</a:t>
            </a:r>
          </a:p>
          <a:p>
            <a:pPr marL="123825">
              <a:lnSpc>
                <a:spcPct val="100000"/>
              </a:lnSpc>
              <a:spcBef>
                <a:spcPts val="36"/>
              </a:spcBef>
              <a:buFont typeface="Calibri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479425" marR="580390" indent="-342900">
              <a:lnSpc>
                <a:spcPct val="100000"/>
              </a:lnSpc>
              <a:buFont typeface="Calibri"/>
              <a:buChar char="•"/>
              <a:tabLst>
                <a:tab pos="480059" algn="l"/>
              </a:tabLst>
            </a:pPr>
            <a:r>
              <a:rPr sz="2400" dirty="0"/>
              <a:t>Mo</a:t>
            </a:r>
            <a:r>
              <a:rPr sz="2400" spc="-25" dirty="0"/>
              <a:t>s</a:t>
            </a:r>
            <a:r>
              <a:rPr sz="2400" spc="-10" dirty="0"/>
              <a:t>t</a:t>
            </a:r>
            <a:r>
              <a:rPr sz="2400" spc="-5" dirty="0"/>
              <a:t> </a:t>
            </a:r>
            <a:r>
              <a:rPr sz="2400" spc="-20" dirty="0"/>
              <a:t>c</a:t>
            </a:r>
            <a:r>
              <a:rPr sz="2400" dirty="0"/>
              <a:t>y</a:t>
            </a:r>
            <a:r>
              <a:rPr sz="2400" spc="-25" dirty="0"/>
              <a:t>t</a:t>
            </a:r>
            <a:r>
              <a:rPr sz="2400" spc="-5" dirty="0"/>
              <a:t>osol</a:t>
            </a:r>
            <a:r>
              <a:rPr sz="2400" spc="-10" dirty="0"/>
              <a:t>ic</a:t>
            </a:r>
            <a:r>
              <a:rPr sz="2400" spc="5" dirty="0"/>
              <a:t> </a:t>
            </a:r>
            <a:r>
              <a:rPr sz="2400" spc="-15" dirty="0"/>
              <a:t>p</a:t>
            </a:r>
            <a:r>
              <a:rPr sz="2400" spc="-5" dirty="0"/>
              <a:t>e</a:t>
            </a:r>
            <a:r>
              <a:rPr sz="2400" spc="-10" dirty="0"/>
              <a:t>p</a:t>
            </a:r>
            <a:r>
              <a:rPr sz="2400" dirty="0"/>
              <a:t>t</a:t>
            </a:r>
            <a:r>
              <a:rPr sz="2400" spc="-10" dirty="0"/>
              <a:t>i</a:t>
            </a:r>
            <a:r>
              <a:rPr sz="2400" spc="-15" dirty="0"/>
              <a:t>d</a:t>
            </a:r>
            <a:r>
              <a:rPr sz="2400" spc="-5" dirty="0"/>
              <a:t>e</a:t>
            </a:r>
            <a:r>
              <a:rPr sz="2400" dirty="0"/>
              <a:t>s</a:t>
            </a:r>
            <a:r>
              <a:rPr sz="2400" spc="15" dirty="0"/>
              <a:t> </a:t>
            </a:r>
            <a:r>
              <a:rPr sz="2400" spc="-10" dirty="0"/>
              <a:t>a</a:t>
            </a:r>
            <a:r>
              <a:rPr sz="2400" spc="-40" dirty="0"/>
              <a:t>r</a:t>
            </a:r>
            <a:r>
              <a:rPr sz="2400" spc="-10" dirty="0"/>
              <a:t>e</a:t>
            </a:r>
            <a:r>
              <a:rPr sz="2400" spc="15" dirty="0"/>
              <a:t> </a:t>
            </a:r>
            <a:r>
              <a:rPr sz="2400" spc="-15" dirty="0"/>
              <a:t>d</a:t>
            </a:r>
            <a:r>
              <a:rPr sz="2400" spc="-5" dirty="0"/>
              <a:t>e</a:t>
            </a:r>
            <a:r>
              <a:rPr sz="2400" dirty="0"/>
              <a:t>r</a:t>
            </a:r>
            <a:r>
              <a:rPr sz="2400" spc="-10" dirty="0"/>
              <a:t>i</a:t>
            </a:r>
            <a:r>
              <a:rPr sz="2400" spc="-20" dirty="0"/>
              <a:t>v</a:t>
            </a:r>
            <a:r>
              <a:rPr sz="2400" spc="-10" dirty="0"/>
              <a:t>ed</a:t>
            </a:r>
            <a:r>
              <a:rPr sz="2400" dirty="0"/>
              <a:t> </a:t>
            </a:r>
            <a:r>
              <a:rPr sz="2400" spc="-15" dirty="0"/>
              <a:t>f</a:t>
            </a:r>
            <a:r>
              <a:rPr sz="2400" spc="-35" dirty="0"/>
              <a:t>r</a:t>
            </a:r>
            <a:r>
              <a:rPr sz="2400" spc="-5" dirty="0"/>
              <a:t>o</a:t>
            </a:r>
            <a:r>
              <a:rPr sz="2400" dirty="0"/>
              <a:t>m </a:t>
            </a:r>
            <a:r>
              <a:rPr sz="2400" spc="-10" dirty="0"/>
              <a:t>e</a:t>
            </a:r>
            <a:r>
              <a:rPr sz="2400" spc="-5" dirty="0"/>
              <a:t>n</a:t>
            </a:r>
            <a:r>
              <a:rPr sz="2400" dirty="0"/>
              <a:t>d</a:t>
            </a:r>
            <a:r>
              <a:rPr sz="2400" spc="-5" dirty="0"/>
              <a:t>o</a:t>
            </a:r>
            <a:r>
              <a:rPr sz="2400" spc="-10" dirty="0"/>
              <a:t>gen</a:t>
            </a:r>
            <a:r>
              <a:rPr sz="2400" spc="-5" dirty="0"/>
              <a:t>ou</a:t>
            </a:r>
            <a:r>
              <a:rPr sz="2400" spc="5" dirty="0"/>
              <a:t>s</a:t>
            </a:r>
            <a:r>
              <a:rPr sz="2400" spc="-5" dirty="0"/>
              <a:t>l</a:t>
            </a:r>
            <a:r>
              <a:rPr sz="2400" spc="-10" dirty="0"/>
              <a:t>y</a:t>
            </a:r>
            <a:r>
              <a:rPr sz="2400" dirty="0"/>
              <a:t> </a:t>
            </a:r>
            <a:r>
              <a:rPr sz="2400" spc="-35" dirty="0"/>
              <a:t>s</a:t>
            </a:r>
            <a:r>
              <a:rPr sz="2400" dirty="0"/>
              <a:t>y</a:t>
            </a:r>
            <a:r>
              <a:rPr sz="2400" spc="-10" dirty="0"/>
              <a:t>n</a:t>
            </a:r>
            <a:r>
              <a:rPr sz="2400" dirty="0"/>
              <a:t>the</a:t>
            </a:r>
            <a:r>
              <a:rPr sz="2400" spc="5" dirty="0"/>
              <a:t>s</a:t>
            </a:r>
            <a:r>
              <a:rPr sz="2400" spc="-5" dirty="0"/>
              <a:t>i</a:t>
            </a:r>
            <a:r>
              <a:rPr sz="2400" spc="-40" dirty="0"/>
              <a:t>z</a:t>
            </a:r>
            <a:r>
              <a:rPr sz="2400" spc="-10" dirty="0"/>
              <a:t>ed</a:t>
            </a:r>
            <a:r>
              <a:rPr sz="2400" dirty="0"/>
              <a:t> </a:t>
            </a:r>
            <a:r>
              <a:rPr sz="2400" spc="-5" dirty="0"/>
              <a:t>(e</a:t>
            </a:r>
            <a:r>
              <a:rPr sz="2400" spc="20" dirty="0"/>
              <a:t>.</a:t>
            </a:r>
            <a:r>
              <a:rPr sz="2400" dirty="0"/>
              <a:t>g.</a:t>
            </a:r>
            <a:r>
              <a:rPr sz="2400" spc="-10" dirty="0"/>
              <a:t> vi</a:t>
            </a:r>
            <a:r>
              <a:rPr sz="2400" spc="-55" dirty="0"/>
              <a:t>r</a:t>
            </a:r>
            <a:r>
              <a:rPr sz="2400" dirty="0"/>
              <a:t>al, tumor) </a:t>
            </a:r>
            <a:r>
              <a:rPr sz="2400" spc="-5" dirty="0"/>
              <a:t>p</a:t>
            </a:r>
            <a:r>
              <a:rPr sz="2400" spc="-25" dirty="0"/>
              <a:t>r</a:t>
            </a:r>
            <a:r>
              <a:rPr sz="2400" spc="-5" dirty="0"/>
              <a:t>o</a:t>
            </a:r>
            <a:r>
              <a:rPr sz="2400" spc="-30" dirty="0"/>
              <a:t>t</a:t>
            </a:r>
            <a:r>
              <a:rPr sz="2400" dirty="0"/>
              <a:t>eins</a:t>
            </a:r>
          </a:p>
          <a:p>
            <a:pPr marL="123825">
              <a:lnSpc>
                <a:spcPct val="100000"/>
              </a:lnSpc>
              <a:spcBef>
                <a:spcPts val="34"/>
              </a:spcBef>
              <a:buFont typeface="Calibri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479425" indent="-342900">
              <a:lnSpc>
                <a:spcPct val="100000"/>
              </a:lnSpc>
              <a:buFont typeface="Calibri"/>
              <a:buChar char="•"/>
              <a:tabLst>
                <a:tab pos="480059" algn="l"/>
              </a:tabLst>
            </a:pPr>
            <a:r>
              <a:rPr sz="2400" dirty="0"/>
              <a:t>All </a:t>
            </a:r>
            <a:r>
              <a:rPr sz="2400" spc="-5" dirty="0"/>
              <a:t>n</a:t>
            </a:r>
            <a:r>
              <a:rPr sz="2400" dirty="0"/>
              <a:t>u</a:t>
            </a:r>
            <a:r>
              <a:rPr sz="2400" spc="-20" dirty="0"/>
              <a:t>c</a:t>
            </a:r>
            <a:r>
              <a:rPr sz="2400" spc="-5" dirty="0"/>
              <a:t>l</a:t>
            </a:r>
            <a:r>
              <a:rPr sz="2400" spc="-10" dirty="0"/>
              <a:t>e</a:t>
            </a:r>
            <a:r>
              <a:rPr sz="2400" spc="-20" dirty="0"/>
              <a:t>a</a:t>
            </a:r>
            <a:r>
              <a:rPr sz="2400" spc="-40" dirty="0"/>
              <a:t>t</a:t>
            </a:r>
            <a:r>
              <a:rPr sz="2400" spc="-10" dirty="0"/>
              <a:t>ed</a:t>
            </a:r>
            <a:r>
              <a:rPr sz="2400" spc="15" dirty="0"/>
              <a:t> </a:t>
            </a:r>
            <a:r>
              <a:rPr sz="2400" spc="-20" dirty="0"/>
              <a:t>c</a:t>
            </a:r>
            <a:r>
              <a:rPr sz="2400" dirty="0"/>
              <a:t>el</a:t>
            </a:r>
            <a:r>
              <a:rPr sz="2400" spc="-10" dirty="0"/>
              <a:t>l</a:t>
            </a:r>
            <a:r>
              <a:rPr sz="2400" dirty="0"/>
              <a:t>s</a:t>
            </a:r>
            <a:r>
              <a:rPr sz="2400" spc="15" dirty="0"/>
              <a:t> </a:t>
            </a:r>
            <a:r>
              <a:rPr sz="2400" spc="-5" dirty="0"/>
              <a:t>(</a:t>
            </a:r>
            <a:r>
              <a:rPr sz="2400" spc="-10" dirty="0"/>
              <a:t>w</a:t>
            </a:r>
            <a:r>
              <a:rPr sz="2400" spc="-5" dirty="0"/>
              <a:t>hi</a:t>
            </a:r>
            <a:r>
              <a:rPr sz="2400" spc="-10" dirty="0"/>
              <a:t>c</a:t>
            </a:r>
            <a:r>
              <a:rPr sz="2400" dirty="0"/>
              <a:t>h</a:t>
            </a:r>
            <a:r>
              <a:rPr sz="2400" spc="35" dirty="0"/>
              <a:t> </a:t>
            </a:r>
            <a:r>
              <a:rPr sz="2400" spc="-10" dirty="0"/>
              <a:t>a</a:t>
            </a:r>
            <a:r>
              <a:rPr sz="2400" spc="-40" dirty="0"/>
              <a:t>r</a:t>
            </a:r>
            <a:r>
              <a:rPr sz="2400" spc="-10" dirty="0"/>
              <a:t>e</a:t>
            </a:r>
            <a:r>
              <a:rPr sz="2400" dirty="0"/>
              <a:t> </a:t>
            </a:r>
            <a:r>
              <a:rPr sz="2400" spc="-25" dirty="0"/>
              <a:t>c</a:t>
            </a:r>
            <a:r>
              <a:rPr sz="2400" dirty="0"/>
              <a:t>apa</a:t>
            </a:r>
            <a:r>
              <a:rPr sz="2400" spc="-5" dirty="0"/>
              <a:t>bl</a:t>
            </a:r>
            <a:r>
              <a:rPr sz="2400" dirty="0"/>
              <a:t>e</a:t>
            </a:r>
            <a:r>
              <a:rPr sz="2400" spc="25" dirty="0"/>
              <a:t> </a:t>
            </a:r>
            <a:r>
              <a:rPr sz="2400" spc="-5" dirty="0"/>
              <a:t>o</a:t>
            </a:r>
            <a:r>
              <a:rPr sz="2400" dirty="0"/>
              <a:t>f being</a:t>
            </a:r>
            <a:r>
              <a:rPr sz="2400" spc="10" dirty="0"/>
              <a:t> </a:t>
            </a:r>
            <a:r>
              <a:rPr sz="2400" spc="-5" dirty="0"/>
              <a:t>i</a:t>
            </a:r>
            <a:r>
              <a:rPr sz="2400" spc="-10" dirty="0"/>
              <a:t>n</a:t>
            </a:r>
            <a:r>
              <a:rPr sz="2400" spc="-50" dirty="0"/>
              <a:t>f</a:t>
            </a:r>
            <a:r>
              <a:rPr sz="2400" spc="-10" dirty="0"/>
              <a:t>ec</a:t>
            </a:r>
            <a:r>
              <a:rPr sz="2400" spc="-40" dirty="0"/>
              <a:t>t</a:t>
            </a:r>
            <a:r>
              <a:rPr sz="2400" spc="-10" dirty="0"/>
              <a:t>ed</a:t>
            </a:r>
            <a:r>
              <a:rPr sz="2400" spc="25" dirty="0"/>
              <a:t> </a:t>
            </a:r>
            <a:r>
              <a:rPr sz="2400" spc="-10" dirty="0"/>
              <a:t>by</a:t>
            </a:r>
            <a:r>
              <a:rPr sz="2400" spc="10" dirty="0"/>
              <a:t> </a:t>
            </a:r>
            <a:r>
              <a:rPr sz="2400" spc="-10" dirty="0"/>
              <a:t>vi</a:t>
            </a:r>
            <a:r>
              <a:rPr sz="2400" spc="-20" dirty="0"/>
              <a:t>r</a:t>
            </a:r>
            <a:r>
              <a:rPr sz="2400" spc="-5" dirty="0"/>
              <a:t>u</a:t>
            </a:r>
            <a:r>
              <a:rPr sz="2400" spc="5" dirty="0"/>
              <a:t>s</a:t>
            </a:r>
            <a:r>
              <a:rPr sz="2400" spc="-10" dirty="0"/>
              <a:t>es </a:t>
            </a:r>
            <a:r>
              <a:rPr sz="2400" spc="-15"/>
              <a:t>o</a:t>
            </a:r>
            <a:r>
              <a:rPr sz="2400" spc="-10"/>
              <a:t>r</a:t>
            </a:r>
            <a:r>
              <a:rPr sz="2400" spc="5"/>
              <a:t> </a:t>
            </a:r>
            <a:r>
              <a:rPr sz="2400" spc="-10" smtClean="0"/>
              <a:t>t</a:t>
            </a:r>
            <a:r>
              <a:rPr sz="2400" spc="-55" smtClean="0"/>
              <a:t>r</a:t>
            </a:r>
            <a:r>
              <a:rPr sz="2400" smtClean="0"/>
              <a:t>ans</a:t>
            </a:r>
            <a:r>
              <a:rPr sz="2400" spc="-40" smtClean="0"/>
              <a:t>f</a:t>
            </a:r>
            <a:r>
              <a:rPr sz="2400" spc="-15" smtClean="0"/>
              <a:t>ormed)</a:t>
            </a:r>
            <a:r>
              <a:rPr lang="en-US" sz="2400" spc="-15" dirty="0" smtClean="0"/>
              <a:t> </a:t>
            </a:r>
            <a:r>
              <a:rPr sz="2400" spc="-25" smtClean="0"/>
              <a:t>e</a:t>
            </a:r>
            <a:r>
              <a:rPr sz="2400" spc="-5" smtClean="0"/>
              <a:t>xp</a:t>
            </a:r>
            <a:r>
              <a:rPr sz="2400" spc="-30" smtClean="0"/>
              <a:t>r</a:t>
            </a:r>
            <a:r>
              <a:rPr sz="2400" smtClean="0"/>
              <a:t>ess</a:t>
            </a:r>
            <a:r>
              <a:rPr sz="2400" spc="-10" smtClean="0"/>
              <a:t> </a:t>
            </a:r>
            <a:r>
              <a:rPr sz="2400" spc="-10" dirty="0"/>
              <a:t>cl</a:t>
            </a:r>
            <a:r>
              <a:rPr sz="2400" dirty="0"/>
              <a:t>ass</a:t>
            </a:r>
            <a:r>
              <a:rPr sz="2400" spc="-10" dirty="0"/>
              <a:t> </a:t>
            </a:r>
            <a:r>
              <a:rPr sz="2400" dirty="0"/>
              <a:t>I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90600"/>
            <a:ext cx="8915400" cy="4753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82296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8270">
              <a:lnSpc>
                <a:spcPct val="100000"/>
              </a:lnSpc>
            </a:pPr>
            <a:r>
              <a:rPr sz="2000" b="1" spc="-15" dirty="0">
                <a:solidFill>
                  <a:srgbClr val="F013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000" b="1" spc="-5" dirty="0">
                <a:solidFill>
                  <a:srgbClr val="F01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solidFill>
                  <a:srgbClr val="F013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sz="2000" b="1" spc="-20" dirty="0">
                <a:solidFill>
                  <a:srgbClr val="F01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000" b="1" spc="-10" dirty="0">
                <a:solidFill>
                  <a:srgbClr val="F01300"/>
                </a:solidFill>
                <a:latin typeface="Times New Roman" pitchFamily="18" charset="0"/>
                <a:cs typeface="Times New Roman" pitchFamily="18" charset="0"/>
              </a:rPr>
              <a:t>ss</a:t>
            </a:r>
            <a:r>
              <a:rPr sz="2000" b="1" spc="-15" dirty="0">
                <a:solidFill>
                  <a:srgbClr val="F01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F01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2000" b="1" spc="-5" dirty="0">
                <a:solidFill>
                  <a:srgbClr val="F01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20" dirty="0">
                <a:solidFill>
                  <a:srgbClr val="F01300"/>
                </a:solidFill>
                <a:latin typeface="Times New Roman" pitchFamily="18" charset="0"/>
                <a:cs typeface="Times New Roman" pitchFamily="18" charset="0"/>
              </a:rPr>
              <a:t>MH</a:t>
            </a:r>
            <a:r>
              <a:rPr sz="2000" b="1" spc="-15" dirty="0">
                <a:solidFill>
                  <a:srgbClr val="F01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sz="2000" b="1" dirty="0">
                <a:solidFill>
                  <a:srgbClr val="F01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0" dirty="0">
                <a:solidFill>
                  <a:srgbClr val="F01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sz="2000" b="1" spc="-20" dirty="0">
                <a:solidFill>
                  <a:srgbClr val="F01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000" b="1" spc="-15" dirty="0">
                <a:solidFill>
                  <a:srgbClr val="F01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000" b="1" spc="-10" dirty="0">
                <a:solidFill>
                  <a:srgbClr val="F013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sz="2000" b="1" spc="-20" dirty="0">
                <a:solidFill>
                  <a:srgbClr val="F01300"/>
                </a:solidFill>
                <a:latin typeface="Times New Roman" pitchFamily="18" charset="0"/>
                <a:cs typeface="Times New Roman" pitchFamily="18" charset="0"/>
              </a:rPr>
              <a:t>wa</a:t>
            </a:r>
            <a:r>
              <a:rPr sz="2000" b="1" spc="-10" dirty="0">
                <a:solidFill>
                  <a:srgbClr val="F013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sz="2000" b="1" dirty="0">
                <a:solidFill>
                  <a:srgbClr val="F01300"/>
                </a:solidFill>
                <a:latin typeface="Times New Roman" pitchFamily="18" charset="0"/>
                <a:cs typeface="Times New Roman" pitchFamily="18" charset="0"/>
              </a:rPr>
              <a:t> of</a:t>
            </a:r>
            <a:r>
              <a:rPr sz="2000" b="1" spc="-5" dirty="0">
                <a:solidFill>
                  <a:srgbClr val="F01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15" dirty="0">
                <a:solidFill>
                  <a:srgbClr val="F01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sz="2000" b="1" spc="-5" dirty="0">
                <a:solidFill>
                  <a:srgbClr val="F01300"/>
                </a:solidFill>
                <a:latin typeface="Times New Roman" pitchFamily="18" charset="0"/>
                <a:cs typeface="Times New Roman" pitchFamily="18" charset="0"/>
              </a:rPr>
              <a:t>rocessi</a:t>
            </a:r>
            <a:r>
              <a:rPr sz="2000" b="1" spc="10" dirty="0">
                <a:solidFill>
                  <a:srgbClr val="F01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000" b="1" spc="-10" dirty="0">
                <a:solidFill>
                  <a:srgbClr val="F013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sz="2000" b="1">
              <a:latin typeface="Times New Roman" pitchFamily="18" charset="0"/>
              <a:cs typeface="Times New Roman" pitchFamily="18" charset="0"/>
            </a:endParaRPr>
          </a:p>
          <a:p>
            <a:pPr marL="1384935">
              <a:lnSpc>
                <a:spcPct val="100000"/>
              </a:lnSpc>
            </a:pPr>
            <a:r>
              <a:rPr sz="2000" b="1" dirty="0">
                <a:solidFill>
                  <a:srgbClr val="F013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000" b="1" spc="-10" dirty="0">
                <a:solidFill>
                  <a:srgbClr val="F01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solidFill>
                  <a:srgbClr val="F013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2000" b="1" dirty="0">
                <a:solidFill>
                  <a:srgbClr val="F01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000" b="1" spc="-5" dirty="0">
                <a:solidFill>
                  <a:srgbClr val="F01300"/>
                </a:solidFill>
                <a:latin typeface="Times New Roman" pitchFamily="18" charset="0"/>
                <a:cs typeface="Times New Roman" pitchFamily="18" charset="0"/>
              </a:rPr>
              <a:t>doge</a:t>
            </a:r>
            <a:r>
              <a:rPr sz="2000" b="1" spc="5" dirty="0">
                <a:solidFill>
                  <a:srgbClr val="F01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000" b="1" dirty="0">
                <a:solidFill>
                  <a:srgbClr val="F01300"/>
                </a:solidFill>
                <a:latin typeface="Times New Roman" pitchFamily="18" charset="0"/>
                <a:cs typeface="Times New Roman" pitchFamily="18" charset="0"/>
              </a:rPr>
              <a:t>ous</a:t>
            </a:r>
            <a:r>
              <a:rPr sz="2000" b="1" spc="-25" dirty="0">
                <a:solidFill>
                  <a:srgbClr val="F01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F01300"/>
                </a:solidFill>
                <a:latin typeface="Times New Roman" pitchFamily="18" charset="0"/>
                <a:cs typeface="Times New Roman" pitchFamily="18" charset="0"/>
              </a:rPr>
              <a:t>cytosolic</a:t>
            </a:r>
            <a:r>
              <a:rPr sz="2000" b="1" spc="-15" dirty="0">
                <a:solidFill>
                  <a:srgbClr val="F01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>
                <a:solidFill>
                  <a:srgbClr val="F01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sz="2000" b="1" spc="-10" dirty="0">
                <a:solidFill>
                  <a:srgbClr val="F01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sz="2000" b="1" dirty="0">
                <a:solidFill>
                  <a:srgbClr val="F01300"/>
                </a:solidFill>
                <a:latin typeface="Times New Roman" pitchFamily="18" charset="0"/>
                <a:cs typeface="Times New Roman" pitchFamily="18" charset="0"/>
              </a:rPr>
              <a:t>otein</a:t>
            </a:r>
            <a:r>
              <a:rPr sz="2000" b="1" spc="-10" dirty="0">
                <a:solidFill>
                  <a:srgbClr val="F01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solidFill>
                  <a:srgbClr val="F013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sz="2000" b="1" spc="5" dirty="0">
                <a:solidFill>
                  <a:srgbClr val="F01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000" b="1" spc="-5" dirty="0">
                <a:solidFill>
                  <a:srgbClr val="F01300"/>
                </a:solidFill>
                <a:latin typeface="Times New Roman" pitchFamily="18" charset="0"/>
                <a:cs typeface="Times New Roman" pitchFamily="18" charset="0"/>
              </a:rPr>
              <a:t>ige</a:t>
            </a:r>
            <a:r>
              <a:rPr sz="2000" b="1" spc="5" dirty="0">
                <a:solidFill>
                  <a:srgbClr val="F01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000" b="1" dirty="0">
                <a:solidFill>
                  <a:srgbClr val="F013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044" y="5864961"/>
            <a:ext cx="783907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sz="2400" spc="-1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sz="2400" spc="-5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topl</a:t>
            </a:r>
            <a:r>
              <a:rPr sz="2400" spc="5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smic</a:t>
            </a:r>
            <a:r>
              <a:rPr sz="2400" spc="-35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sz="2400" spc="-1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ptides</a:t>
            </a:r>
            <a:r>
              <a:rPr sz="2400" spc="-2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sz="2400" spc="-25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sz="2400" spc="5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spc="-5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ivel</a:t>
            </a:r>
            <a:r>
              <a:rPr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sz="2400" spc="-3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trans</a:t>
            </a:r>
            <a:r>
              <a:rPr sz="2400" spc="-1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orted</a:t>
            </a:r>
            <a:r>
              <a:rPr sz="2400" spc="-35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spc="-1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spc="-25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ER;</a:t>
            </a: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class</a:t>
            </a:r>
            <a:r>
              <a:rPr sz="2400" spc="-25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2400" spc="-1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sz="2400" spc="-5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sz="2400" spc="-15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molecul</a:t>
            </a:r>
            <a:r>
              <a:rPr sz="2400" spc="-2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2400" spc="-35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sz="2400" spc="-25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available</a:t>
            </a:r>
            <a:r>
              <a:rPr sz="2400" spc="-3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spc="-25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bin</a:t>
            </a:r>
            <a:r>
              <a:rPr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sz="2400" spc="-15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sz="2400" spc="-15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ptid</a:t>
            </a:r>
            <a:r>
              <a:rPr sz="2400" spc="-15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2400" spc="-1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spc="-1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spc="-25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3200400"/>
            <a:ext cx="3124200" cy="3581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38600" y="2895601"/>
            <a:ext cx="4876800" cy="3886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600" y="225623"/>
            <a:ext cx="84582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0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sz="2000" b="1" spc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sz="2000" b="1" spc="-3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0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0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20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olic</a:t>
            </a:r>
            <a:r>
              <a:rPr sz="20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sz="2000" b="1" spc="-3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sz="20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000" b="1" spc="-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eol</a:t>
            </a:r>
            <a:r>
              <a:rPr sz="2000" b="1" spc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tic</a:t>
            </a:r>
            <a:r>
              <a:rPr sz="2000" b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2000" b="1" spc="-3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sz="2000" b="1" spc="-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2000" b="1" spc="-3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0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sz="2000" b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sz="20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deg</a:t>
            </a:r>
            <a:r>
              <a:rPr sz="2000" b="1" spc="-5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sz="2000" b="1" spc="-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tion</a:t>
            </a:r>
            <a:r>
              <a:rPr sz="2000" b="1" spc="-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000" b="1" spc="-1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2000" b="1" spc="-25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000" b="1" spc="-1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000" b="1" spc="-55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sz="2000" b="1" spc="-15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sz="2000" b="1" spc="-5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llular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sz="2000" b="1" spc="-4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sz="2000" b="1" spc="-5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000" b="1" spc="-35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eins</a:t>
            </a:r>
            <a:r>
              <a:rPr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600" y="683696"/>
            <a:ext cx="8915400" cy="2564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64845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000" spc="-20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eins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b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spc="-5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ad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f</a:t>
            </a:r>
            <a:r>
              <a:rPr sz="2000" spc="-4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en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c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35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ale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ly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</a:t>
            </a:r>
            <a:r>
              <a:rPr sz="2000" spc="-15" dirty="0">
                <a:latin typeface="Calibri"/>
                <a:cs typeface="Calibri"/>
              </a:rPr>
              <a:t>n</a:t>
            </a:r>
            <a:r>
              <a:rPr sz="2000" spc="-70" dirty="0">
                <a:latin typeface="Calibri"/>
                <a:cs typeface="Calibri"/>
              </a:rPr>
              <a:t>k</a:t>
            </a:r>
            <a:r>
              <a:rPr sz="2000" spc="-10" dirty="0">
                <a:latin typeface="Calibri"/>
                <a:cs typeface="Calibri"/>
              </a:rPr>
              <a:t>ed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sm</a:t>
            </a:r>
            <a:r>
              <a:rPr sz="2000" dirty="0">
                <a:latin typeface="Calibri"/>
                <a:cs typeface="Calibri"/>
              </a:rPr>
              <a:t>all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ein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30">
                <a:latin typeface="Calibri"/>
                <a:cs typeface="Calibri"/>
              </a:rPr>
              <a:t>c</a:t>
            </a:r>
            <a:r>
              <a:rPr sz="2000">
                <a:latin typeface="Calibri"/>
                <a:cs typeface="Calibri"/>
              </a:rPr>
              <a:t>al</a:t>
            </a:r>
            <a:r>
              <a:rPr sz="2000" spc="-10">
                <a:latin typeface="Calibri"/>
                <a:cs typeface="Calibri"/>
              </a:rPr>
              <a:t>led</a:t>
            </a:r>
            <a:r>
              <a:rPr sz="2000" spc="-5">
                <a:latin typeface="Calibri"/>
                <a:cs typeface="Calibri"/>
              </a:rPr>
              <a:t> </a:t>
            </a:r>
            <a:r>
              <a:rPr sz="2000" spc="-5" smtClean="0">
                <a:latin typeface="Calibri"/>
                <a:cs typeface="Calibri"/>
              </a:rPr>
              <a:t>u</a:t>
            </a:r>
            <a:r>
              <a:rPr sz="2000" smtClean="0">
                <a:latin typeface="Calibri"/>
                <a:cs typeface="Calibri"/>
              </a:rPr>
              <a:t>b</a:t>
            </a:r>
            <a:r>
              <a:rPr sz="2000" spc="-5" smtClean="0">
                <a:latin typeface="Calibri"/>
                <a:cs typeface="Calibri"/>
              </a:rPr>
              <a:t>iq</a:t>
            </a:r>
            <a:r>
              <a:rPr sz="2000" smtClean="0">
                <a:latin typeface="Calibri"/>
                <a:cs typeface="Calibri"/>
              </a:rPr>
              <a:t>u</a:t>
            </a:r>
            <a:r>
              <a:rPr sz="2000" spc="-5" smtClean="0">
                <a:latin typeface="Calibri"/>
                <a:cs typeface="Calibri"/>
              </a:rPr>
              <a:t>i</a:t>
            </a:r>
            <a:r>
              <a:rPr sz="2000" smtClean="0">
                <a:latin typeface="Calibri"/>
                <a:cs typeface="Calibri"/>
              </a:rPr>
              <a:t>t</a:t>
            </a:r>
            <a:r>
              <a:rPr sz="2000" spc="-10" smtClean="0">
                <a:latin typeface="Calibri"/>
                <a:cs typeface="Calibri"/>
              </a:rPr>
              <a:t>i</a:t>
            </a:r>
            <a:r>
              <a:rPr sz="2000" spc="5" smtClean="0">
                <a:latin typeface="Calibri"/>
                <a:cs typeface="Calibri"/>
              </a:rPr>
              <a:t>n</a:t>
            </a:r>
            <a:r>
              <a:rPr sz="2000" smtClean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55600" marR="16383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6235" algn="l"/>
              </a:tabLst>
            </a:pPr>
            <a:r>
              <a:rPr sz="2000" spc="-5" smtClean="0">
                <a:latin typeface="Calibri"/>
                <a:cs typeface="Calibri"/>
              </a:rPr>
              <a:t>Deg</a:t>
            </a:r>
            <a:r>
              <a:rPr sz="2000" spc="-40" smtClean="0">
                <a:latin typeface="Calibri"/>
                <a:cs typeface="Calibri"/>
              </a:rPr>
              <a:t>r</a:t>
            </a:r>
            <a:r>
              <a:rPr sz="2000" smtClean="0">
                <a:latin typeface="Calibri"/>
                <a:cs typeface="Calibri"/>
              </a:rPr>
              <a:t>ad</a:t>
            </a:r>
            <a:r>
              <a:rPr sz="2000" spc="-10" smtClean="0">
                <a:latin typeface="Calibri"/>
                <a:cs typeface="Calibri"/>
              </a:rPr>
              <a:t>a</a:t>
            </a:r>
            <a:r>
              <a:rPr sz="2000" smtClean="0">
                <a:latin typeface="Calibri"/>
                <a:cs typeface="Calibri"/>
              </a:rPr>
              <a:t>t</a:t>
            </a:r>
            <a:r>
              <a:rPr sz="2000" spc="-10" smtClean="0">
                <a:latin typeface="Calibri"/>
                <a:cs typeface="Calibri"/>
              </a:rPr>
              <a:t>i</a:t>
            </a:r>
            <a:r>
              <a:rPr sz="2000" spc="-5" smtClean="0">
                <a:latin typeface="Calibri"/>
                <a:cs typeface="Calibri"/>
              </a:rPr>
              <a:t>o</a:t>
            </a:r>
            <a:r>
              <a:rPr sz="2000" smtClean="0">
                <a:latin typeface="Calibri"/>
                <a:cs typeface="Calibri"/>
              </a:rPr>
              <a:t>n</a:t>
            </a:r>
            <a:r>
              <a:rPr sz="2000" spc="10" smtClean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ubiqui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n-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ein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omp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25" dirty="0">
                <a:latin typeface="Calibri"/>
                <a:cs typeface="Calibri"/>
              </a:rPr>
              <a:t>e</a:t>
            </a:r>
            <a:r>
              <a:rPr sz="2000" spc="-50" dirty="0">
                <a:latin typeface="Calibri"/>
                <a:cs typeface="Calibri"/>
              </a:rPr>
              <a:t>x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cc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han</a:t>
            </a:r>
            <a:r>
              <a:rPr sz="2000" dirty="0">
                <a:latin typeface="Calibri"/>
                <a:cs typeface="Calibri"/>
              </a:rPr>
              <a:t>nel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 p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ea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20" dirty="0">
                <a:latin typeface="Calibri"/>
                <a:cs typeface="Calibri"/>
              </a:rPr>
              <a:t>ome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, </a:t>
            </a:r>
            <a:r>
              <a:rPr sz="2000" spc="-20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ea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20" dirty="0">
                <a:latin typeface="Calibri"/>
                <a:cs typeface="Calibri"/>
              </a:rPr>
              <a:t>ome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 la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20" dirty="0">
                <a:latin typeface="Calibri"/>
                <a:cs typeface="Calibri"/>
              </a:rPr>
              <a:t>g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lin</a:t>
            </a:r>
            <a:r>
              <a:rPr sz="2000" dirty="0">
                <a:latin typeface="Calibri"/>
                <a:cs typeface="Calibri"/>
              </a:rPr>
              <a:t>dr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part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es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whose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nit</a:t>
            </a:r>
            <a:r>
              <a:rPr sz="2000" dirty="0">
                <a:latin typeface="Calibri"/>
                <a:cs typeface="Calibri"/>
              </a:rPr>
              <a:t>s </a:t>
            </a:r>
            <a:r>
              <a:rPr sz="2000" spc="-30" dirty="0">
                <a:latin typeface="Calibri"/>
                <a:cs typeface="Calibri"/>
              </a:rPr>
              <a:t>c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15" dirty="0">
                <a:latin typeface="Calibri"/>
                <a:cs typeface="Calibri"/>
              </a:rPr>
              <a:t>y</a:t>
            </a:r>
            <a:r>
              <a:rPr sz="2000" spc="-40" dirty="0">
                <a:latin typeface="Calibri"/>
                <a:cs typeface="Calibri"/>
              </a:rPr>
              <a:t>z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v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g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d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bon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s.</a:t>
            </a:r>
            <a:endParaRPr sz="2000">
              <a:latin typeface="Calibri"/>
              <a:cs typeface="Calibri"/>
            </a:endParaRPr>
          </a:p>
          <a:p>
            <a:pPr marL="355600" marR="111760" indent="-34290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the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osol</a:t>
            </a:r>
            <a:r>
              <a:rPr sz="2000" spc="-10" dirty="0">
                <a:latin typeface="Calibri"/>
                <a:cs typeface="Calibri"/>
              </a:rPr>
              <a:t>,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5" dirty="0">
                <a:latin typeface="Calibri"/>
                <a:cs typeface="Calibri"/>
              </a:rPr>
              <a:t>soc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 </a:t>
            </a:r>
            <a:r>
              <a:rPr sz="2000" spc="-20" dirty="0">
                <a:latin typeface="Calibri"/>
                <a:cs typeface="Calibri"/>
              </a:rPr>
              <a:t>LMP</a:t>
            </a:r>
            <a:r>
              <a:rPr sz="2000" spc="-10" dirty="0">
                <a:latin typeface="Calibri"/>
                <a:cs typeface="Calibri"/>
              </a:rPr>
              <a:t>2,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LMP</a:t>
            </a:r>
            <a:r>
              <a:rPr sz="2000" spc="-10" dirty="0">
                <a:latin typeface="Calibri"/>
                <a:cs typeface="Calibri"/>
              </a:rPr>
              <a:t>7,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20" dirty="0">
                <a:latin typeface="Calibri"/>
                <a:cs typeface="Calibri"/>
              </a:rPr>
              <a:t>LMP</a:t>
            </a:r>
            <a:r>
              <a:rPr sz="2000" spc="-10" dirty="0">
                <a:latin typeface="Calibri"/>
                <a:cs typeface="Calibri"/>
              </a:rPr>
              <a:t>10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ea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20" dirty="0">
                <a:latin typeface="Calibri"/>
                <a:cs typeface="Calibri"/>
              </a:rPr>
              <a:t>om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chan</a:t>
            </a:r>
            <a:r>
              <a:rPr sz="2000" spc="-10" dirty="0">
                <a:latin typeface="Calibri"/>
                <a:cs typeface="Calibri"/>
              </a:rPr>
              <a:t>ges</a:t>
            </a:r>
            <a:r>
              <a:rPr sz="2000" spc="-5" dirty="0">
                <a:latin typeface="Calibri"/>
                <a:cs typeface="Calibri"/>
              </a:rPr>
              <a:t> i</a:t>
            </a:r>
            <a:r>
              <a:rPr sz="2000" dirty="0">
                <a:latin typeface="Calibri"/>
                <a:cs typeface="Calibri"/>
              </a:rPr>
              <a:t>ts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c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ic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p</a:t>
            </a:r>
            <a:r>
              <a:rPr sz="2000" spc="-10" dirty="0">
                <a:latin typeface="Calibri"/>
                <a:cs typeface="Calibri"/>
              </a:rPr>
              <a:t>ec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fi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ty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v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oduct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 p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20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that</a:t>
            </a:r>
            <a:r>
              <a:rPr sz="2000" spc="-5" dirty="0">
                <a:latin typeface="Calibri"/>
                <a:cs typeface="Calibri"/>
              </a:rPr>
              <a:t> bin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ass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 MHC mo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ecu</a:t>
            </a:r>
            <a:r>
              <a:rPr sz="2000" spc="-1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es.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 induced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nc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eased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</a:t>
            </a:r>
            <a:r>
              <a:rPr sz="2000" spc="-15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els</a:t>
            </a:r>
            <a:r>
              <a:rPr sz="2000" spc="-5" dirty="0">
                <a:latin typeface="Calibri"/>
                <a:cs typeface="Calibri"/>
              </a:rPr>
              <a:t> o</a:t>
            </a:r>
            <a:r>
              <a:rPr sz="2000" dirty="0">
                <a:latin typeface="Calibri"/>
                <a:cs typeface="Calibri"/>
              </a:rPr>
              <a:t>f 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ell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5" dirty="0">
                <a:latin typeface="Calibri"/>
                <a:cs typeface="Calibri"/>
              </a:rPr>
              <a:t>y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ok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5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spc="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-γ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762000"/>
            <a:ext cx="7863205" cy="1603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000" spc="-4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tid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ene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dirty="0">
                <a:latin typeface="Calibri"/>
                <a:cs typeface="Calibri"/>
              </a:rPr>
              <a:t>ed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15" dirty="0">
                <a:latin typeface="Calibri"/>
                <a:cs typeface="Calibri"/>
              </a:rPr>
              <a:t>y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os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ea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 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ans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dirty="0">
                <a:latin typeface="Calibri"/>
                <a:cs typeface="Calibri"/>
              </a:rPr>
              <a:t>ed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y </a:t>
            </a:r>
            <a:r>
              <a:rPr sz="2000" spc="-165">
                <a:latin typeface="Calibri"/>
                <a:cs typeface="Calibri"/>
              </a:rPr>
              <a:t>T</a:t>
            </a:r>
            <a:r>
              <a:rPr sz="2000">
                <a:latin typeface="Calibri"/>
                <a:cs typeface="Calibri"/>
              </a:rPr>
              <a:t>AP </a:t>
            </a:r>
            <a:r>
              <a:rPr sz="2000" spc="-5" smtClean="0">
                <a:latin typeface="Calibri"/>
                <a:cs typeface="Calibri"/>
              </a:rPr>
              <a:t>(</a:t>
            </a:r>
            <a:r>
              <a:rPr lang="en-US" sz="2000" spc="-5" dirty="0" smtClean="0">
                <a:latin typeface="Calibri"/>
                <a:cs typeface="Calibri"/>
              </a:rPr>
              <a:t>T</a:t>
            </a:r>
            <a:r>
              <a:rPr lang="en-US" sz="2000" spc="-35" dirty="0" smtClean="0">
                <a:latin typeface="Calibri"/>
                <a:cs typeface="Calibri"/>
              </a:rPr>
              <a:t>r</a:t>
            </a:r>
            <a:r>
              <a:rPr lang="en-US" sz="2000" dirty="0" smtClean="0">
                <a:latin typeface="Calibri"/>
                <a:cs typeface="Calibri"/>
              </a:rPr>
              <a:t>anspor</a:t>
            </a:r>
            <a:r>
              <a:rPr lang="en-US" sz="2000" spc="-25" dirty="0" smtClean="0">
                <a:latin typeface="Calibri"/>
                <a:cs typeface="Calibri"/>
              </a:rPr>
              <a:t>t</a:t>
            </a:r>
            <a:r>
              <a:rPr lang="en-US" sz="2000" dirty="0" smtClean="0">
                <a:latin typeface="Calibri"/>
                <a:cs typeface="Calibri"/>
              </a:rPr>
              <a:t>er</a:t>
            </a:r>
            <a:r>
              <a:rPr lang="en-US" sz="2000" spc="5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As</a:t>
            </a:r>
            <a:r>
              <a:rPr lang="en-US" sz="2000" spc="-10" dirty="0" smtClean="0">
                <a:latin typeface="Calibri"/>
                <a:cs typeface="Calibri"/>
              </a:rPr>
              <a:t>s</a:t>
            </a:r>
            <a:r>
              <a:rPr lang="en-US" sz="2000" spc="-5" dirty="0" smtClean="0">
                <a:latin typeface="Calibri"/>
                <a:cs typeface="Calibri"/>
              </a:rPr>
              <a:t>oci</a:t>
            </a:r>
            <a:r>
              <a:rPr lang="en-US" sz="2000" spc="-25" dirty="0" smtClean="0">
                <a:latin typeface="Calibri"/>
                <a:cs typeface="Calibri"/>
              </a:rPr>
              <a:t>at</a:t>
            </a:r>
            <a:r>
              <a:rPr lang="en-US" sz="2000" dirty="0" smtClean="0">
                <a:latin typeface="Calibri"/>
                <a:cs typeface="Calibri"/>
              </a:rPr>
              <a:t>ed</a:t>
            </a:r>
            <a:r>
              <a:rPr lang="en-US" sz="2000" spc="10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W</a:t>
            </a:r>
            <a:r>
              <a:rPr lang="en-US" sz="2000" spc="-10" dirty="0" smtClean="0">
                <a:latin typeface="Calibri"/>
                <a:cs typeface="Calibri"/>
              </a:rPr>
              <a:t>i</a:t>
            </a:r>
            <a:r>
              <a:rPr lang="en-US" sz="2000" dirty="0" smtClean="0">
                <a:latin typeface="Calibri"/>
                <a:cs typeface="Calibri"/>
              </a:rPr>
              <a:t>th</a:t>
            </a:r>
            <a:r>
              <a:rPr lang="en-US" sz="2000" spc="5" dirty="0" smtClean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A</a:t>
            </a:r>
            <a:r>
              <a:rPr lang="en-US" sz="2000" spc="-25" dirty="0" smtClean="0">
                <a:latin typeface="Calibri"/>
                <a:cs typeface="Calibri"/>
              </a:rPr>
              <a:t>n</a:t>
            </a:r>
            <a:r>
              <a:rPr lang="en-US" sz="2000" dirty="0" smtClean="0">
                <a:latin typeface="Calibri"/>
                <a:cs typeface="Calibri"/>
              </a:rPr>
              <a:t>ti</a:t>
            </a:r>
            <a:r>
              <a:rPr lang="en-US" sz="2000" spc="-15" dirty="0" smtClean="0">
                <a:latin typeface="Calibri"/>
                <a:cs typeface="Calibri"/>
              </a:rPr>
              <a:t>g</a:t>
            </a:r>
            <a:r>
              <a:rPr lang="en-US" sz="2000" dirty="0" smtClean="0">
                <a:latin typeface="Calibri"/>
                <a:cs typeface="Calibri"/>
              </a:rPr>
              <a:t>en</a:t>
            </a:r>
            <a:r>
              <a:rPr lang="en-US" sz="2000" spc="-10" dirty="0" smtClean="0">
                <a:latin typeface="Calibri"/>
                <a:cs typeface="Calibri"/>
              </a:rPr>
              <a:t> </a:t>
            </a:r>
            <a:r>
              <a:rPr lang="en-US" sz="2000" spc="-5" dirty="0" smtClean="0">
                <a:latin typeface="Calibri"/>
                <a:cs typeface="Calibri"/>
              </a:rPr>
              <a:t>P</a:t>
            </a:r>
            <a:r>
              <a:rPr lang="en-US" sz="2000" spc="-40" dirty="0" smtClean="0">
                <a:latin typeface="Calibri"/>
                <a:cs typeface="Calibri"/>
              </a:rPr>
              <a:t>r</a:t>
            </a:r>
            <a:r>
              <a:rPr lang="en-US" sz="2000" spc="-5" dirty="0" smtClean="0">
                <a:latin typeface="Calibri"/>
                <a:cs typeface="Calibri"/>
              </a:rPr>
              <a:t>ocess</a:t>
            </a:r>
            <a:r>
              <a:rPr lang="en-US" sz="2000" spc="-10" dirty="0" smtClean="0">
                <a:latin typeface="Calibri"/>
                <a:cs typeface="Calibri"/>
              </a:rPr>
              <a:t>i</a:t>
            </a:r>
            <a:r>
              <a:rPr lang="en-US" sz="2000" spc="-5" dirty="0" smtClean="0">
                <a:latin typeface="Calibri"/>
                <a:cs typeface="Calibri"/>
              </a:rPr>
              <a:t>n</a:t>
            </a:r>
            <a:r>
              <a:rPr lang="en-US" sz="2000" dirty="0" smtClean="0">
                <a:latin typeface="Calibri"/>
                <a:cs typeface="Calibri"/>
              </a:rPr>
              <a:t>g</a:t>
            </a:r>
            <a:r>
              <a:rPr lang="en-US" sz="2000" spc="5" dirty="0" smtClean="0">
                <a:latin typeface="Calibri"/>
                <a:cs typeface="Calibri"/>
              </a:rPr>
              <a:t> </a:t>
            </a:r>
            <a:r>
              <a:rPr sz="2000" spc="5" smtClean="0">
                <a:latin typeface="Calibri"/>
                <a:cs typeface="Calibri"/>
              </a:rPr>
              <a:t>)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y a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oces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equi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h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ol</a:t>
            </a:r>
            <a:r>
              <a:rPr sz="2000" spc="-25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5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T</a:t>
            </a:r>
            <a:r>
              <a:rPr sz="2000" spc="-260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55600" marR="343535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6235" algn="l"/>
              </a:tabLst>
            </a:pPr>
            <a:r>
              <a:rPr sz="2000" spc="-16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AP </a:t>
            </a:r>
            <a:r>
              <a:rPr sz="2000" spc="-5" dirty="0">
                <a:latin typeface="Calibri"/>
                <a:cs typeface="Calibri"/>
              </a:rPr>
              <a:t>ha</a:t>
            </a:r>
            <a:r>
              <a:rPr sz="2000" dirty="0">
                <a:latin typeface="Calibri"/>
                <a:cs typeface="Calibri"/>
              </a:rPr>
              <a:t>s t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hig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 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finit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</a:t>
            </a:r>
            <a:r>
              <a:rPr sz="2000" spc="-10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tides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aining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8</a:t>
            </a:r>
            <a:r>
              <a:rPr sz="2000" spc="-5" dirty="0">
                <a:latin typeface="Calibri"/>
                <a:cs typeface="Calibri"/>
              </a:rPr>
              <a:t>–</a:t>
            </a:r>
            <a:r>
              <a:rPr sz="2000" dirty="0">
                <a:latin typeface="Calibri"/>
                <a:cs typeface="Calibri"/>
              </a:rPr>
              <a:t>10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am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acids, which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</a:t>
            </a:r>
            <a:r>
              <a:rPr sz="2000" spc="-10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tide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3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th </a:t>
            </a:r>
            <a:r>
              <a:rPr sz="2000" spc="-4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class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MHC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bin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ing.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28800" y="3352800"/>
            <a:ext cx="4953000" cy="3285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140732"/>
            <a:ext cx="8063230" cy="2246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Within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mb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ane,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4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thesi</a:t>
            </a:r>
            <a:r>
              <a:rPr sz="2000" spc="-55" dirty="0">
                <a:latin typeface="Calibri"/>
                <a:cs typeface="Calibri"/>
              </a:rPr>
              <a:t>z</a:t>
            </a:r>
            <a:r>
              <a:rPr sz="2000" dirty="0">
                <a:latin typeface="Calibri"/>
                <a:cs typeface="Calibri"/>
              </a:rPr>
              <a:t>ed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class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hai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soci</a:t>
            </a:r>
            <a:r>
              <a:rPr sz="2000" spc="-3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es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ith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ln</a:t>
            </a:r>
            <a:r>
              <a:rPr sz="2000" spc="-4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x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til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β2</a:t>
            </a:r>
            <a:r>
              <a:rPr sz="2000" spc="-5" dirty="0">
                <a:latin typeface="Calibri"/>
                <a:cs typeface="Calibri"/>
              </a:rPr>
              <a:t>-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ic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oglobuli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bind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the 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in.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Th</a:t>
            </a:r>
            <a:r>
              <a:rPr sz="2000" dirty="0">
                <a:latin typeface="Calibri"/>
                <a:cs typeface="Calibri"/>
              </a:rPr>
              <a:t>e class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αc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ain</a:t>
            </a:r>
            <a:r>
              <a:rPr sz="2000" spc="10" dirty="0">
                <a:latin typeface="Calibri"/>
                <a:cs typeface="Calibri"/>
              </a:rPr>
              <a:t>/</a:t>
            </a:r>
            <a:r>
              <a:rPr sz="2000" dirty="0">
                <a:latin typeface="Calibri"/>
                <a:cs typeface="Calibri"/>
              </a:rPr>
              <a:t>β2</a:t>
            </a:r>
            <a:r>
              <a:rPr sz="2000" spc="-5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oglob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odim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then</a:t>
            </a:r>
            <a:r>
              <a:rPr sz="2000" spc="-5" dirty="0">
                <a:latin typeface="Calibri"/>
                <a:cs typeface="Calibri"/>
              </a:rPr>
              <a:t> bin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ticulin and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6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AP</a:t>
            </a:r>
            <a:r>
              <a:rPr sz="2000" spc="-5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oci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dirty="0">
                <a:latin typeface="Calibri"/>
                <a:cs typeface="Calibri"/>
              </a:rPr>
              <a:t>ed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asi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55600" marR="6223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W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</a:t>
            </a:r>
            <a:r>
              <a:rPr sz="2000" spc="-10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tide </a:t>
            </a:r>
            <a:r>
              <a:rPr sz="2000" spc="-5" dirty="0">
                <a:latin typeface="Calibri"/>
                <a:cs typeface="Calibri"/>
              </a:rPr>
              <a:t>deli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6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AP is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t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class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ecul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olding 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MHC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cla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pl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 and 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 is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ea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ed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R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anspor</a:t>
            </a:r>
            <a:r>
              <a:rPr sz="2000" spc="-3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ed th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ou</a:t>
            </a:r>
            <a:r>
              <a:rPr sz="2000" spc="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Go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gi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sur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ace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l.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62200" y="2458211"/>
            <a:ext cx="4572000" cy="4247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224434"/>
            <a:ext cx="8040370" cy="2913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6040">
              <a:lnSpc>
                <a:spcPct val="100000"/>
              </a:lnSpc>
            </a:pPr>
            <a:r>
              <a:rPr sz="2000" u="heavy" dirty="0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sz="2000" u="heavy" spc="-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000" u="heavy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u="heavy" spc="-1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000" u="heavy" spc="-5" dirty="0">
                <a:solidFill>
                  <a:srgbClr val="FF0000"/>
                </a:solidFill>
                <a:latin typeface="Calibri"/>
                <a:cs typeface="Calibri"/>
              </a:rPr>
              <a:t>bly</a:t>
            </a:r>
            <a:r>
              <a:rPr sz="2000" u="heavy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u="heavy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000" u="heavy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u="heavy" spc="-3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000" u="heavy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000" u="heavy" dirty="0">
                <a:solidFill>
                  <a:srgbClr val="FF0000"/>
                </a:solidFill>
                <a:latin typeface="Calibri"/>
                <a:cs typeface="Calibri"/>
              </a:rPr>
              <a:t>abi</a:t>
            </a:r>
            <a:r>
              <a:rPr sz="2000" u="heavy" spc="-1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000" u="heavy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000" u="heavy" spc="-45" dirty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sz="2000" u="heavy" spc="-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u="heavy" dirty="0">
                <a:solidFill>
                  <a:srgbClr val="FF0000"/>
                </a:solidFill>
                <a:latin typeface="Calibri"/>
                <a:cs typeface="Calibri"/>
              </a:rPr>
              <a:t>ti</a:t>
            </a:r>
            <a:r>
              <a:rPr sz="2000" u="heavy" spc="-1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000" u="heavy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000" u="heavy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u="heavy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000" u="heavy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u="heavy" dirty="0">
                <a:solidFill>
                  <a:srgbClr val="FF0000"/>
                </a:solidFill>
                <a:latin typeface="Calibri"/>
                <a:cs typeface="Calibri"/>
              </a:rPr>
              <a:t>cla</a:t>
            </a:r>
            <a:r>
              <a:rPr sz="2000" u="heavy" spc="-1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000" u="heavy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000" u="heavy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u="heavy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000" u="heavy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u="heavy" dirty="0">
                <a:solidFill>
                  <a:srgbClr val="FF0000"/>
                </a:solidFill>
                <a:latin typeface="Calibri"/>
                <a:cs typeface="Calibri"/>
              </a:rPr>
              <a:t>MHC</a:t>
            </a:r>
            <a:r>
              <a:rPr sz="2000" u="heavy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u="heavy" spc="-1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000" u="heavy" spc="-5" dirty="0">
                <a:solidFill>
                  <a:srgbClr val="FF0000"/>
                </a:solidFill>
                <a:latin typeface="Calibri"/>
                <a:cs typeface="Calibri"/>
              </a:rPr>
              <a:t>ol</a:t>
            </a:r>
            <a:r>
              <a:rPr sz="2000" u="heavy" dirty="0">
                <a:solidFill>
                  <a:srgbClr val="FF0000"/>
                </a:solidFill>
                <a:latin typeface="Calibri"/>
                <a:cs typeface="Calibri"/>
              </a:rPr>
              <a:t>ecule</a:t>
            </a:r>
            <a:r>
              <a:rPr sz="2000" u="heavy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000" u="heavy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2100">
              <a:latin typeface="Times New Roman"/>
              <a:cs typeface="Times New Roman"/>
            </a:endParaRPr>
          </a:p>
          <a:p>
            <a:pPr marL="355600" marR="1020444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N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class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hain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oci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aln</a:t>
            </a:r>
            <a:r>
              <a:rPr sz="2000" spc="-4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x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ecular c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ape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one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 the R</a:t>
            </a:r>
            <a:r>
              <a:rPr sz="2000" spc="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mb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ane.</a:t>
            </a:r>
            <a:endParaRPr sz="2000">
              <a:latin typeface="Calibri"/>
              <a:cs typeface="Calibri"/>
            </a:endParaRPr>
          </a:p>
          <a:p>
            <a:pPr marL="355600" marR="192405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spc="-10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seque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bin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ing</a:t>
            </a:r>
            <a:r>
              <a:rPr sz="2000" spc="-25" dirty="0">
                <a:latin typeface="Calibri"/>
                <a:cs typeface="Calibri"/>
              </a:rPr>
              <a:t> 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β2</a:t>
            </a:r>
            <a:r>
              <a:rPr sz="2000" spc="-5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oglob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eas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caln</a:t>
            </a:r>
            <a:r>
              <a:rPr sz="2000" spc="-35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xi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s </a:t>
            </a:r>
            <a:r>
              <a:rPr sz="2000" spc="-5" dirty="0">
                <a:latin typeface="Calibri"/>
                <a:cs typeface="Calibri"/>
              </a:rPr>
              <a:t>bindin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the </a:t>
            </a:r>
            <a:r>
              <a:rPr sz="2000" smtClean="0">
                <a:latin typeface="Calibri"/>
                <a:cs typeface="Calibri"/>
              </a:rPr>
              <a:t>chape</a:t>
            </a:r>
            <a:r>
              <a:rPr sz="2000" spc="-45" smtClean="0">
                <a:latin typeface="Calibri"/>
                <a:cs typeface="Calibri"/>
              </a:rPr>
              <a:t>r</a:t>
            </a:r>
            <a:r>
              <a:rPr sz="2000" spc="-5" smtClean="0">
                <a:latin typeface="Calibri"/>
                <a:cs typeface="Calibri"/>
              </a:rPr>
              <a:t>on</a:t>
            </a:r>
            <a:r>
              <a:rPr lang="en-US" sz="2000" spc="-5" dirty="0" smtClean="0">
                <a:latin typeface="Calibri"/>
                <a:cs typeface="Calibri"/>
              </a:rPr>
              <a:t>e </a:t>
            </a:r>
            <a:r>
              <a:rPr sz="2000" spc="-10" smtClean="0">
                <a:latin typeface="Calibri"/>
                <a:cs typeface="Calibri"/>
              </a:rPr>
              <a:t>c</a:t>
            </a:r>
            <a:r>
              <a:rPr sz="2000" smtClean="0">
                <a:latin typeface="Calibri"/>
                <a:cs typeface="Calibri"/>
              </a:rPr>
              <a:t>a</a:t>
            </a:r>
            <a:r>
              <a:rPr sz="2000" spc="-5" smtClean="0">
                <a:latin typeface="Calibri"/>
                <a:cs typeface="Calibri"/>
              </a:rPr>
              <a:t>l</a:t>
            </a:r>
            <a:r>
              <a:rPr sz="2000" spc="-30" smtClean="0">
                <a:latin typeface="Calibri"/>
                <a:cs typeface="Calibri"/>
              </a:rPr>
              <a:t>r</a:t>
            </a:r>
            <a:r>
              <a:rPr sz="2000" spc="-20" smtClean="0">
                <a:latin typeface="Calibri"/>
                <a:cs typeface="Calibri"/>
              </a:rPr>
              <a:t>e</a:t>
            </a:r>
            <a:r>
              <a:rPr sz="2000" smtClean="0">
                <a:latin typeface="Calibri"/>
                <a:cs typeface="Calibri"/>
              </a:rPr>
              <a:t>ticul</a:t>
            </a:r>
            <a:r>
              <a:rPr sz="2000" spc="-10" smtClean="0">
                <a:latin typeface="Calibri"/>
                <a:cs typeface="Calibri"/>
              </a:rPr>
              <a:t>i</a:t>
            </a:r>
            <a:r>
              <a:rPr sz="2000" smtClean="0">
                <a:latin typeface="Calibri"/>
                <a:cs typeface="Calibri"/>
              </a:rPr>
              <a:t>n</a:t>
            </a:r>
            <a:r>
              <a:rPr sz="2000" spc="15" smtClean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apas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, which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 as</a:t>
            </a:r>
            <a:r>
              <a:rPr sz="2000" spc="-1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oci</a:t>
            </a:r>
            <a:r>
              <a:rPr sz="2000" spc="-3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ed w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</a:t>
            </a:r>
            <a:r>
              <a:rPr sz="2000" spc="-10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tide t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anspor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er </a:t>
            </a:r>
            <a:r>
              <a:rPr sz="2000" spc="-16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254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Thi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oci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tion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omo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-5" dirty="0">
                <a:latin typeface="Calibri"/>
                <a:cs typeface="Calibri"/>
              </a:rPr>
              <a:t> bindin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 an a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1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enic peptide,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whi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il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0" dirty="0">
                <a:latin typeface="Calibri"/>
                <a:cs typeface="Calibri"/>
              </a:rPr>
              <a:t>z</a:t>
            </a:r>
            <a:r>
              <a:rPr sz="2000" dirty="0">
                <a:latin typeface="Calibri"/>
                <a:cs typeface="Calibri"/>
              </a:rPr>
              <a:t>es the 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ecul</a:t>
            </a:r>
            <a:r>
              <a:rPr sz="2000" spc="-5" dirty="0">
                <a:latin typeface="Calibri"/>
                <a:cs typeface="Calibri"/>
              </a:rPr>
              <a:t>e–pe</a:t>
            </a:r>
            <a:r>
              <a:rPr sz="2000" spc="-10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tide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ompl</a:t>
            </a:r>
            <a:r>
              <a:rPr sz="2000" spc="-4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x, a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20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ease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m 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" y="3639311"/>
            <a:ext cx="9008364" cy="2380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61313" y="2664332"/>
            <a:ext cx="641985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Loading</a:t>
            </a:r>
            <a:r>
              <a:rPr sz="3200" b="1" spc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32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3200" b="1" spc="-6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3200" b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sz="3200" b="1" spc="-6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sz="32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sz="3200" b="1" spc="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32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MHC </a:t>
            </a:r>
            <a:r>
              <a:rPr sz="3200" b="1" spc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sz="3200" b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lass</a:t>
            </a:r>
            <a:r>
              <a:rPr sz="32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</a:t>
            </a:r>
            <a:endParaRPr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2"/>
          <p:cNvSpPr txBox="1"/>
          <p:nvPr/>
        </p:nvSpPr>
        <p:spPr>
          <a:xfrm>
            <a:off x="992252" y="3352800"/>
            <a:ext cx="700874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800" b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2800" b="1" spc="-7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sz="2800" b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sz="2800" b="1" spc="-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sz="28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enou</a:t>
            </a:r>
            <a:r>
              <a:rPr sz="2800" b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sz="28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800" b="1" spc="-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8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sz="2800" b="1" spc="-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sz="28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ens</a:t>
            </a:r>
            <a:r>
              <a:rPr sz="28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sz="2800" b="1" spc="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sz="2800" b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sz="2800" b="1" spc="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Endoc</a:t>
            </a:r>
            <a:r>
              <a:rPr sz="28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ytic</a:t>
            </a:r>
            <a:r>
              <a:rPr sz="2800" b="1" spc="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7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sz="2800" b="1" spc="-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8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800" b="1" spc="-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sz="2800" b="1" spc="-4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sz="2800" b="1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800" b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0150" y="472948"/>
            <a:ext cx="714629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15820" marR="5080" indent="-2103755">
              <a:lnSpc>
                <a:spcPct val="100000"/>
              </a:lnSpc>
            </a:pPr>
            <a:r>
              <a:rPr sz="2800" u="heavy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</a:t>
            </a:r>
            <a:r>
              <a:rPr sz="2800" u="heavy" spc="-8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sz="2800" u="heavy" spc="-3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800" u="heavy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tion </a:t>
            </a:r>
            <a:r>
              <a:rPr sz="2800" u="heavy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800" u="heavy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sz="2800" u="heavy" spc="-4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800" u="heavy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sz="2800" u="heavy" spc="-4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sz="2800" u="heavy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sz="2800" u="heavy" spc="-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2800" u="heavy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sz="2800" u="heavy" spc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u="heavy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</a:t>
            </a:r>
            <a:r>
              <a:rPr sz="2800" u="heavy" spc="-3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sz="2800" u="heavy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sz="2800" u="heavy" spc="-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sz="2800" u="heavy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sz="2800" u="heavy" spc="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u="heavy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the</a:t>
            </a:r>
            <a:r>
              <a:rPr sz="2800" u="heavy" spc="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u="heavy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endocytic</a:t>
            </a:r>
            <a:r>
              <a:rPr sz="2800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u="heavy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sz="2800" u="heavy" spc="-6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sz="2800" u="heavy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ocessing</a:t>
            </a:r>
            <a:r>
              <a:rPr sz="2800" u="heavy" spc="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u="heavy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sz="2800" u="heavy" spc="-4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800" u="heavy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800" u="heavy" spc="-4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sz="2800" u="heavy" spc="-5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sz="2800" u="heavy" spc="-6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800" u="heavy" spc="-204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sz="2800" u="heavy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723072"/>
            <a:ext cx="7581265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nt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nal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ed</a:t>
            </a:r>
            <a:r>
              <a:rPr sz="2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enous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ti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en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es</a:t>
            </a:r>
            <a:r>
              <a:rPr sz="2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oug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400" spc="-2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spc="-45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al</a:t>
            </a:r>
            <a:r>
              <a:rPr sz="24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acid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ompart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ts, in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it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is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deg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aded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nt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pe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tides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ulti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at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y as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oci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at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class</a:t>
            </a:r>
            <a:r>
              <a:rPr sz="24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MHC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mo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ecul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4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anspor</a:t>
            </a:r>
            <a:r>
              <a:rPr sz="2400" spc="-2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ed</a:t>
            </a:r>
            <a:r>
              <a:rPr sz="24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in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3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es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cles</a:t>
            </a:r>
            <a:r>
              <a:rPr sz="24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m the Go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>gi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ompl</a:t>
            </a:r>
            <a:r>
              <a:rPr sz="2400" spc="-4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400" spc="-5" dirty="0">
                <a:latin typeface="Times New Roman" pitchFamily="18" charset="0"/>
                <a:cs typeface="Times New Roman" pitchFamily="18" charset="0"/>
              </a:rPr>
              <a:t>x.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09800" y="3410711"/>
            <a:ext cx="4800600" cy="2913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02917" y="331113"/>
            <a:ext cx="538848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u="heavy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Assemb</a:t>
            </a:r>
            <a:r>
              <a:rPr sz="2800" u="heavy" spc="-3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sz="2800" u="heavy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sz="2800" u="heavy" spc="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u="heavy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2800" u="heavy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sz="2800" u="heavy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lass</a:t>
            </a:r>
            <a:r>
              <a:rPr sz="2800" u="heavy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u="heavy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sz="2800" u="heavy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u="heavy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MHC</a:t>
            </a:r>
            <a:r>
              <a:rPr sz="2800" u="heavy" spc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u="heavy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molecu</a:t>
            </a:r>
            <a:r>
              <a:rPr sz="2800" u="heavy" spc="-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sz="2800" u="heavy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1000051"/>
            <a:ext cx="8684260" cy="2962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Within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4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ou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endopla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3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ticulum, a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sz="2000" spc="-45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thesi</a:t>
            </a:r>
            <a:r>
              <a:rPr sz="2000" spc="-55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ed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la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MHC mo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ecule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 bin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s an </a:t>
            </a:r>
            <a:r>
              <a:rPr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2000" b="1" spc="-2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nv</a:t>
            </a:r>
            <a:r>
              <a:rPr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000" b="1" spc="-1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20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sz="20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2000" b="1" spc="-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</a:t>
            </a:r>
            <a:r>
              <a:rPr sz="2000" b="1" spc="-1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sz="2000" b="1" spc="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355600" marR="12573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6235" algn="l"/>
              </a:tabLst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bou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sz="20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2000" spc="-4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000" spc="-3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ar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t c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sz="2000" spc="-3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000" spc="-3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ts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sz="2000" spc="-3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tu</a:t>
            </a:r>
            <a:r>
              <a:rPr sz="2000" spc="-3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bindin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pe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tid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s </a:t>
            </a:r>
            <a:r>
              <a:rPr sz="2000" spc="-3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o the class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mo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ecule</a:t>
            </a:r>
            <a:r>
              <a:rPr sz="20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hel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s 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o di</a:t>
            </a:r>
            <a:r>
              <a:rPr sz="2000" spc="-35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ect the co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pl</a:t>
            </a:r>
            <a:r>
              <a:rPr sz="2000" spc="-4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endoc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tic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ompart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ts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nt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aining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pe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tides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deri</a:t>
            </a:r>
            <a:r>
              <a:rPr sz="2000" spc="-3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ed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 f</a:t>
            </a:r>
            <a:r>
              <a:rPr sz="2000" spc="-35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sz="2000" spc="-4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000" spc="-55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enous</a:t>
            </a:r>
            <a:r>
              <a:rPr sz="20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ti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ens.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355600" marR="37465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6235" algn="l"/>
              </a:tabLst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Di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000" spc="-35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tion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2000" spc="-35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000" spc="-3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aria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0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chain</a:t>
            </a:r>
            <a:r>
              <a:rPr sz="20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000" spc="-4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000" spc="-3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es</a:t>
            </a:r>
            <a:r>
              <a:rPr sz="20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</a:t>
            </a:r>
            <a:r>
              <a:rPr sz="2000" b="1" spc="5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ma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sz="2000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sz="2000" spc="-4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agme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3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aining in the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inding</a:t>
            </a:r>
            <a:r>
              <a:rPr sz="20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sz="2000" spc="-4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000" spc="-3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class</a:t>
            </a:r>
            <a:r>
              <a:rPr sz="20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MHC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mo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ecul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355600" marR="2540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6235" algn="l"/>
              </a:tabLst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HL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-DM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non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al MHC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cla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ol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ecule </a:t>
            </a:r>
            <a:r>
              <a:rPr sz="2000" spc="-4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xp</a:t>
            </a:r>
            <a:r>
              <a:rPr sz="2000" spc="-3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20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ith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n endosomal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ompart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ts, medi</a:t>
            </a:r>
            <a:r>
              <a:rPr sz="2000" spc="-3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000" spc="-2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es</a:t>
            </a:r>
            <a:r>
              <a:rPr sz="2000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4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000" spc="-55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ange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000" spc="-2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tigenic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ptide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3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or CLI</a:t>
            </a:r>
            <a:r>
              <a:rPr sz="2000" spc="-26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4392168"/>
            <a:ext cx="5715000" cy="2465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4194" y="557560"/>
            <a:ext cx="3122341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4644" y="5754029"/>
            <a:ext cx="669073" cy="4906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82789" y="5776331"/>
            <a:ext cx="1048214" cy="4683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7189" y="3323063"/>
            <a:ext cx="133814" cy="5798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74887" y="4661209"/>
            <a:ext cx="1003609" cy="4237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8980" y="3066585"/>
            <a:ext cx="0" cy="959485"/>
          </a:xfrm>
          <a:custGeom>
            <a:avLst/>
            <a:gdLst/>
            <a:ahLst/>
            <a:cxnLst/>
            <a:rect l="l" t="t" r="r" b="b"/>
            <a:pathLst>
              <a:path h="959485">
                <a:moveTo>
                  <a:pt x="0" y="959004"/>
                </a:moveTo>
                <a:lnTo>
                  <a:pt x="0" y="0"/>
                </a:lnTo>
              </a:path>
            </a:pathLst>
          </a:custGeom>
          <a:ln w="11151">
            <a:solidFill>
              <a:srgbClr val="131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07419" y="3980985"/>
            <a:ext cx="0" cy="658495"/>
          </a:xfrm>
          <a:custGeom>
            <a:avLst/>
            <a:gdLst/>
            <a:ahLst/>
            <a:cxnLst/>
            <a:rect l="l" t="t" r="r" b="b"/>
            <a:pathLst>
              <a:path h="658495">
                <a:moveTo>
                  <a:pt x="0" y="657922"/>
                </a:moveTo>
                <a:lnTo>
                  <a:pt x="0" y="0"/>
                </a:lnTo>
              </a:path>
            </a:pathLst>
          </a:custGeom>
          <a:ln w="11151">
            <a:solidFill>
              <a:srgbClr val="4B9C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40312" y="4744844"/>
            <a:ext cx="1226820" cy="0"/>
          </a:xfrm>
          <a:custGeom>
            <a:avLst/>
            <a:gdLst/>
            <a:ahLst/>
            <a:cxnLst/>
            <a:rect l="l" t="t" r="r" b="b"/>
            <a:pathLst>
              <a:path w="1226820">
                <a:moveTo>
                  <a:pt x="0" y="0"/>
                </a:moveTo>
                <a:lnTo>
                  <a:pt x="1226634" y="0"/>
                </a:lnTo>
              </a:path>
            </a:pathLst>
          </a:custGeom>
          <a:ln w="11151">
            <a:solidFill>
              <a:srgbClr val="1F23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78980" y="4806175"/>
            <a:ext cx="0" cy="535305"/>
          </a:xfrm>
          <a:custGeom>
            <a:avLst/>
            <a:gdLst/>
            <a:ahLst/>
            <a:cxnLst/>
            <a:rect l="l" t="t" r="r" b="b"/>
            <a:pathLst>
              <a:path h="535304">
                <a:moveTo>
                  <a:pt x="0" y="535259"/>
                </a:moveTo>
                <a:lnTo>
                  <a:pt x="0" y="0"/>
                </a:lnTo>
              </a:path>
            </a:pathLst>
          </a:custGeom>
          <a:ln w="11151">
            <a:solidFill>
              <a:srgbClr val="1823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61370" y="4739267"/>
            <a:ext cx="0" cy="602615"/>
          </a:xfrm>
          <a:custGeom>
            <a:avLst/>
            <a:gdLst/>
            <a:ahLst/>
            <a:cxnLst/>
            <a:rect l="l" t="t" r="r" b="b"/>
            <a:pathLst>
              <a:path h="602614">
                <a:moveTo>
                  <a:pt x="0" y="602166"/>
                </a:moveTo>
                <a:lnTo>
                  <a:pt x="0" y="0"/>
                </a:lnTo>
              </a:path>
            </a:pathLst>
          </a:custGeom>
          <a:ln w="11151">
            <a:solidFill>
              <a:srgbClr val="2F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73405" y="5335858"/>
            <a:ext cx="1294130" cy="0"/>
          </a:xfrm>
          <a:custGeom>
            <a:avLst/>
            <a:gdLst/>
            <a:ahLst/>
            <a:cxnLst/>
            <a:rect l="l" t="t" r="r" b="b"/>
            <a:pathLst>
              <a:path w="1294130">
                <a:moveTo>
                  <a:pt x="0" y="0"/>
                </a:moveTo>
                <a:lnTo>
                  <a:pt x="1293541" y="0"/>
                </a:lnTo>
              </a:path>
            </a:pathLst>
          </a:custGeom>
          <a:ln w="11151">
            <a:solidFill>
              <a:srgbClr val="1C1C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42839" y="5999355"/>
            <a:ext cx="736600" cy="0"/>
          </a:xfrm>
          <a:custGeom>
            <a:avLst/>
            <a:gdLst/>
            <a:ahLst/>
            <a:cxnLst/>
            <a:rect l="l" t="t" r="r" b="b"/>
            <a:pathLst>
              <a:path w="736600">
                <a:moveTo>
                  <a:pt x="0" y="0"/>
                </a:moveTo>
                <a:lnTo>
                  <a:pt x="735980" y="0"/>
                </a:lnTo>
              </a:path>
            </a:pathLst>
          </a:custGeom>
          <a:ln w="11151">
            <a:solidFill>
              <a:srgbClr val="806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80624" y="6043960"/>
            <a:ext cx="647065" cy="0"/>
          </a:xfrm>
          <a:custGeom>
            <a:avLst/>
            <a:gdLst/>
            <a:ahLst/>
            <a:cxnLst/>
            <a:rect l="l" t="t" r="r" b="b"/>
            <a:pathLst>
              <a:path w="647064">
                <a:moveTo>
                  <a:pt x="0" y="0"/>
                </a:moveTo>
                <a:lnTo>
                  <a:pt x="646770" y="0"/>
                </a:lnTo>
              </a:path>
            </a:pathLst>
          </a:custGeom>
          <a:ln w="11151">
            <a:solidFill>
              <a:srgbClr val="907C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80824" y="1505414"/>
            <a:ext cx="0" cy="680720"/>
          </a:xfrm>
          <a:custGeom>
            <a:avLst/>
            <a:gdLst/>
            <a:ahLst/>
            <a:cxnLst/>
            <a:rect l="l" t="t" r="r" b="b"/>
            <a:pathLst>
              <a:path h="680719">
                <a:moveTo>
                  <a:pt x="0" y="680224"/>
                </a:moveTo>
                <a:lnTo>
                  <a:pt x="0" y="0"/>
                </a:lnTo>
              </a:path>
            </a:pathLst>
          </a:custGeom>
          <a:ln w="11151">
            <a:solidFill>
              <a:srgbClr val="382B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64819" y="501804"/>
            <a:ext cx="0" cy="1082040"/>
          </a:xfrm>
          <a:custGeom>
            <a:avLst/>
            <a:gdLst/>
            <a:ahLst/>
            <a:cxnLst/>
            <a:rect l="l" t="t" r="r" b="b"/>
            <a:pathLst>
              <a:path h="1082040">
                <a:moveTo>
                  <a:pt x="0" y="1081668"/>
                </a:moveTo>
                <a:lnTo>
                  <a:pt x="0" y="0"/>
                </a:lnTo>
              </a:path>
            </a:pathLst>
          </a:custGeom>
          <a:ln w="11151">
            <a:solidFill>
              <a:srgbClr val="8774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52063" y="1572322"/>
            <a:ext cx="0" cy="613410"/>
          </a:xfrm>
          <a:custGeom>
            <a:avLst/>
            <a:gdLst/>
            <a:ahLst/>
            <a:cxnLst/>
            <a:rect l="l" t="t" r="r" b="b"/>
            <a:pathLst>
              <a:path h="613410">
                <a:moveTo>
                  <a:pt x="0" y="613317"/>
                </a:moveTo>
                <a:lnTo>
                  <a:pt x="0" y="0"/>
                </a:lnTo>
              </a:path>
            </a:pathLst>
          </a:custGeom>
          <a:ln w="11151">
            <a:solidFill>
              <a:srgbClr val="132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31005" y="1577897"/>
            <a:ext cx="1226820" cy="0"/>
          </a:xfrm>
          <a:custGeom>
            <a:avLst/>
            <a:gdLst/>
            <a:ahLst/>
            <a:cxnLst/>
            <a:rect l="l" t="t" r="r" b="b"/>
            <a:pathLst>
              <a:path w="1226820">
                <a:moveTo>
                  <a:pt x="0" y="0"/>
                </a:moveTo>
                <a:lnTo>
                  <a:pt x="1226634" y="0"/>
                </a:lnTo>
              </a:path>
            </a:pathLst>
          </a:custGeom>
          <a:ln w="11151">
            <a:solidFill>
              <a:srgbClr val="23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75249" y="2180062"/>
            <a:ext cx="1282700" cy="0"/>
          </a:xfrm>
          <a:custGeom>
            <a:avLst/>
            <a:gdLst/>
            <a:ahLst/>
            <a:cxnLst/>
            <a:rect l="l" t="t" r="r" b="b"/>
            <a:pathLst>
              <a:path w="1282700">
                <a:moveTo>
                  <a:pt x="0" y="0"/>
                </a:moveTo>
                <a:lnTo>
                  <a:pt x="1282390" y="0"/>
                </a:lnTo>
              </a:path>
            </a:pathLst>
          </a:custGeom>
          <a:ln w="11151">
            <a:solidFill>
              <a:srgbClr val="181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81547" y="2062975"/>
            <a:ext cx="0" cy="591185"/>
          </a:xfrm>
          <a:custGeom>
            <a:avLst/>
            <a:gdLst/>
            <a:ahLst/>
            <a:cxnLst/>
            <a:rect l="l" t="t" r="r" b="b"/>
            <a:pathLst>
              <a:path h="591185">
                <a:moveTo>
                  <a:pt x="0" y="591014"/>
                </a:moveTo>
                <a:lnTo>
                  <a:pt x="0" y="0"/>
                </a:lnTo>
              </a:path>
            </a:pathLst>
          </a:custGeom>
          <a:ln w="11151">
            <a:solidFill>
              <a:srgbClr val="746B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42155" y="2603809"/>
            <a:ext cx="1216025" cy="0"/>
          </a:xfrm>
          <a:custGeom>
            <a:avLst/>
            <a:gdLst/>
            <a:ahLst/>
            <a:cxnLst/>
            <a:rect l="l" t="t" r="r" b="b"/>
            <a:pathLst>
              <a:path w="1216025">
                <a:moveTo>
                  <a:pt x="0" y="0"/>
                </a:moveTo>
                <a:lnTo>
                  <a:pt x="1215483" y="0"/>
                </a:lnTo>
              </a:path>
            </a:pathLst>
          </a:custGeom>
          <a:ln w="11151">
            <a:solidFill>
              <a:srgbClr val="1323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52063" y="2598234"/>
            <a:ext cx="0" cy="602615"/>
          </a:xfrm>
          <a:custGeom>
            <a:avLst/>
            <a:gdLst/>
            <a:ahLst/>
            <a:cxnLst/>
            <a:rect l="l" t="t" r="r" b="b"/>
            <a:pathLst>
              <a:path h="602614">
                <a:moveTo>
                  <a:pt x="0" y="602165"/>
                </a:moveTo>
                <a:lnTo>
                  <a:pt x="0" y="0"/>
                </a:lnTo>
              </a:path>
            </a:pathLst>
          </a:custGeom>
          <a:ln w="11151">
            <a:solidFill>
              <a:srgbClr val="132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80824" y="2531327"/>
            <a:ext cx="0" cy="669290"/>
          </a:xfrm>
          <a:custGeom>
            <a:avLst/>
            <a:gdLst/>
            <a:ahLst/>
            <a:cxnLst/>
            <a:rect l="l" t="t" r="r" b="b"/>
            <a:pathLst>
              <a:path h="669289">
                <a:moveTo>
                  <a:pt x="0" y="669072"/>
                </a:moveTo>
                <a:lnTo>
                  <a:pt x="0" y="0"/>
                </a:lnTo>
              </a:path>
            </a:pathLst>
          </a:custGeom>
          <a:ln w="11151">
            <a:solidFill>
              <a:srgbClr val="342B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75249" y="3194824"/>
            <a:ext cx="1282700" cy="0"/>
          </a:xfrm>
          <a:custGeom>
            <a:avLst/>
            <a:gdLst/>
            <a:ahLst/>
            <a:cxnLst/>
            <a:rect l="l" t="t" r="r" b="b"/>
            <a:pathLst>
              <a:path w="1282700">
                <a:moveTo>
                  <a:pt x="0" y="0"/>
                </a:moveTo>
                <a:lnTo>
                  <a:pt x="1282390" y="0"/>
                </a:lnTo>
              </a:path>
            </a:pathLst>
          </a:custGeom>
          <a:ln w="11151">
            <a:solidFill>
              <a:srgbClr val="0F23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86400" y="3362092"/>
            <a:ext cx="1271270" cy="0"/>
          </a:xfrm>
          <a:custGeom>
            <a:avLst/>
            <a:gdLst/>
            <a:ahLst/>
            <a:cxnLst/>
            <a:rect l="l" t="t" r="r" b="b"/>
            <a:pathLst>
              <a:path w="1271270">
                <a:moveTo>
                  <a:pt x="0" y="0"/>
                </a:moveTo>
                <a:lnTo>
                  <a:pt x="1271239" y="0"/>
                </a:lnTo>
              </a:path>
            </a:pathLst>
          </a:custGeom>
          <a:ln w="11151">
            <a:solidFill>
              <a:srgbClr val="1F28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52063" y="3356517"/>
            <a:ext cx="0" cy="480059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479502"/>
                </a:moveTo>
                <a:lnTo>
                  <a:pt x="0" y="0"/>
                </a:lnTo>
              </a:path>
            </a:pathLst>
          </a:custGeom>
          <a:ln w="11151">
            <a:solidFill>
              <a:srgbClr val="132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86400" y="3830444"/>
            <a:ext cx="1271270" cy="0"/>
          </a:xfrm>
          <a:custGeom>
            <a:avLst/>
            <a:gdLst/>
            <a:ahLst/>
            <a:cxnLst/>
            <a:rect l="l" t="t" r="r" b="b"/>
            <a:pathLst>
              <a:path w="1271270">
                <a:moveTo>
                  <a:pt x="0" y="0"/>
                </a:moveTo>
                <a:lnTo>
                  <a:pt x="1271239" y="0"/>
                </a:lnTo>
              </a:path>
            </a:pathLst>
          </a:custGeom>
          <a:ln w="11151">
            <a:solidFill>
              <a:srgbClr val="0F1F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52063" y="4003287"/>
            <a:ext cx="0" cy="602615"/>
          </a:xfrm>
          <a:custGeom>
            <a:avLst/>
            <a:gdLst/>
            <a:ahLst/>
            <a:cxnLst/>
            <a:rect l="l" t="t" r="r" b="b"/>
            <a:pathLst>
              <a:path h="602614">
                <a:moveTo>
                  <a:pt x="0" y="602165"/>
                </a:moveTo>
                <a:lnTo>
                  <a:pt x="0" y="0"/>
                </a:lnTo>
              </a:path>
            </a:pathLst>
          </a:custGeom>
          <a:ln w="11151">
            <a:solidFill>
              <a:srgbClr val="132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31005" y="5213194"/>
            <a:ext cx="1226820" cy="0"/>
          </a:xfrm>
          <a:custGeom>
            <a:avLst/>
            <a:gdLst/>
            <a:ahLst/>
            <a:cxnLst/>
            <a:rect l="l" t="t" r="r" b="b"/>
            <a:pathLst>
              <a:path w="1226820">
                <a:moveTo>
                  <a:pt x="0" y="0"/>
                </a:moveTo>
                <a:lnTo>
                  <a:pt x="1226634" y="0"/>
                </a:lnTo>
              </a:path>
            </a:pathLst>
          </a:custGeom>
          <a:ln w="11151">
            <a:solidFill>
              <a:srgbClr val="1C1F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80824" y="5140712"/>
            <a:ext cx="0" cy="535305"/>
          </a:xfrm>
          <a:custGeom>
            <a:avLst/>
            <a:gdLst/>
            <a:ahLst/>
            <a:cxnLst/>
            <a:rect l="l" t="t" r="r" b="b"/>
            <a:pathLst>
              <a:path h="535304">
                <a:moveTo>
                  <a:pt x="0" y="535258"/>
                </a:moveTo>
                <a:lnTo>
                  <a:pt x="0" y="0"/>
                </a:lnTo>
              </a:path>
            </a:pathLst>
          </a:custGeom>
          <a:ln w="11151">
            <a:solidFill>
              <a:srgbClr val="3F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52063" y="5207619"/>
            <a:ext cx="0" cy="468630"/>
          </a:xfrm>
          <a:custGeom>
            <a:avLst/>
            <a:gdLst/>
            <a:ahLst/>
            <a:cxnLst/>
            <a:rect l="l" t="t" r="r" b="b"/>
            <a:pathLst>
              <a:path h="468629">
                <a:moveTo>
                  <a:pt x="0" y="468350"/>
                </a:moveTo>
                <a:lnTo>
                  <a:pt x="0" y="0"/>
                </a:lnTo>
              </a:path>
            </a:pathLst>
          </a:custGeom>
          <a:ln w="11151">
            <a:solidFill>
              <a:srgbClr val="132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75249" y="5670394"/>
            <a:ext cx="1282700" cy="0"/>
          </a:xfrm>
          <a:custGeom>
            <a:avLst/>
            <a:gdLst/>
            <a:ahLst/>
            <a:cxnLst/>
            <a:rect l="l" t="t" r="r" b="b"/>
            <a:pathLst>
              <a:path w="1282700">
                <a:moveTo>
                  <a:pt x="0" y="0"/>
                </a:moveTo>
                <a:lnTo>
                  <a:pt x="1282390" y="0"/>
                </a:lnTo>
              </a:path>
            </a:pathLst>
          </a:custGeom>
          <a:ln w="11151">
            <a:solidFill>
              <a:srgbClr val="18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31005" y="6127594"/>
            <a:ext cx="1226820" cy="0"/>
          </a:xfrm>
          <a:custGeom>
            <a:avLst/>
            <a:gdLst/>
            <a:ahLst/>
            <a:cxnLst/>
            <a:rect l="l" t="t" r="r" b="b"/>
            <a:pathLst>
              <a:path w="1226820">
                <a:moveTo>
                  <a:pt x="0" y="0"/>
                </a:moveTo>
                <a:lnTo>
                  <a:pt x="1226634" y="0"/>
                </a:lnTo>
              </a:path>
            </a:pathLst>
          </a:custGeom>
          <a:ln w="11151">
            <a:solidFill>
              <a:srgbClr val="132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52063" y="6122019"/>
            <a:ext cx="0" cy="480059"/>
          </a:xfrm>
          <a:custGeom>
            <a:avLst/>
            <a:gdLst/>
            <a:ahLst/>
            <a:cxnLst/>
            <a:rect l="l" t="t" r="r" b="b"/>
            <a:pathLst>
              <a:path h="480059">
                <a:moveTo>
                  <a:pt x="0" y="479502"/>
                </a:moveTo>
                <a:lnTo>
                  <a:pt x="0" y="0"/>
                </a:lnTo>
              </a:path>
            </a:pathLst>
          </a:custGeom>
          <a:ln w="11151">
            <a:solidFill>
              <a:srgbClr val="131F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75249" y="6595947"/>
            <a:ext cx="1282700" cy="0"/>
          </a:xfrm>
          <a:custGeom>
            <a:avLst/>
            <a:gdLst/>
            <a:ahLst/>
            <a:cxnLst/>
            <a:rect l="l" t="t" r="r" b="b"/>
            <a:pathLst>
              <a:path w="1282700">
                <a:moveTo>
                  <a:pt x="0" y="0"/>
                </a:moveTo>
                <a:lnTo>
                  <a:pt x="1282390" y="0"/>
                </a:lnTo>
              </a:path>
            </a:pathLst>
          </a:custGeom>
          <a:ln w="11151">
            <a:solidFill>
              <a:srgbClr val="181C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998129" y="2231972"/>
            <a:ext cx="380365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35" dirty="0">
                <a:solidFill>
                  <a:srgbClr val="80604B"/>
                </a:solidFill>
                <a:latin typeface="Times New Roman"/>
                <a:cs typeface="Times New Roman"/>
              </a:rPr>
              <a:t>Tapasio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745260" y="2215855"/>
            <a:ext cx="86042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35" dirty="0">
                <a:solidFill>
                  <a:srgbClr val="8CB5CD"/>
                </a:solidFill>
                <a:latin typeface="Arial"/>
                <a:cs typeface="Arial"/>
              </a:rPr>
              <a:t>"</a:t>
            </a:r>
            <a:r>
              <a:rPr sz="1100" spc="-30" dirty="0">
                <a:solidFill>
                  <a:srgbClr val="80604B"/>
                </a:solidFill>
                <a:latin typeface="Arial"/>
                <a:cs typeface="Arial"/>
              </a:rPr>
              <a:t>-</a:t>
            </a:r>
            <a:r>
              <a:rPr sz="1100" spc="-114" dirty="0">
                <a:solidFill>
                  <a:srgbClr val="8CB5CD"/>
                </a:solidFill>
                <a:latin typeface="Arial"/>
                <a:cs typeface="Arial"/>
              </a:rPr>
              <a:t>-</a:t>
            </a:r>
            <a:r>
              <a:rPr sz="1100" spc="80" dirty="0">
                <a:solidFill>
                  <a:srgbClr val="80604B"/>
                </a:solidFill>
                <a:latin typeface="Arial"/>
                <a:cs typeface="Arial"/>
              </a:rPr>
              <a:t>J</a:t>
            </a:r>
            <a:r>
              <a:rPr sz="1100" spc="85" dirty="0">
                <a:solidFill>
                  <a:srgbClr val="5D6262"/>
                </a:solidFill>
                <a:latin typeface="Arial"/>
                <a:cs typeface="Arial"/>
              </a:rPr>
              <a:t>"-</a:t>
            </a:r>
            <a:r>
              <a:rPr sz="1100" spc="-110" dirty="0">
                <a:solidFill>
                  <a:srgbClr val="5D6262"/>
                </a:solidFill>
                <a:latin typeface="Arial"/>
                <a:cs typeface="Arial"/>
              </a:rPr>
              <a:t>"</a:t>
            </a:r>
            <a:r>
              <a:rPr sz="1100" spc="-75" dirty="0">
                <a:solidFill>
                  <a:srgbClr val="80604B"/>
                </a:solidFill>
                <a:latin typeface="Arial"/>
                <a:cs typeface="Arial"/>
              </a:rPr>
              <a:t>'&lt;"</a:t>
            </a:r>
            <a:r>
              <a:rPr sz="1100" spc="-220" dirty="0">
                <a:solidFill>
                  <a:srgbClr val="80604B"/>
                </a:solidFill>
                <a:latin typeface="Arial"/>
                <a:cs typeface="Arial"/>
              </a:rPr>
              <a:t>-</a:t>
            </a:r>
            <a:r>
              <a:rPr sz="1100" spc="819" dirty="0">
                <a:solidFill>
                  <a:srgbClr val="80604B"/>
                </a:solidFill>
                <a:latin typeface="Arial"/>
                <a:cs typeface="Arial"/>
              </a:rPr>
              <a:t>-</a:t>
            </a:r>
            <a:r>
              <a:rPr sz="1100" spc="1025" dirty="0">
                <a:solidFill>
                  <a:srgbClr val="80604B"/>
                </a:solidFill>
                <a:latin typeface="Arial"/>
                <a:cs typeface="Arial"/>
              </a:rPr>
              <a:t>-</a:t>
            </a:r>
            <a:endParaRPr sz="11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97047" y="2165126"/>
            <a:ext cx="1028700" cy="450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55" dirty="0">
                <a:solidFill>
                  <a:srgbClr val="80604B"/>
                </a:solidFill>
                <a:latin typeface="Times New Roman"/>
                <a:cs typeface="Times New Roman"/>
              </a:rPr>
              <a:t>P</a:t>
            </a:r>
            <a:r>
              <a:rPr sz="850" spc="-25" dirty="0">
                <a:solidFill>
                  <a:srgbClr val="80604B"/>
                </a:solidFill>
                <a:latin typeface="Times New Roman"/>
                <a:cs typeface="Times New Roman"/>
              </a:rPr>
              <a:t>2</a:t>
            </a:r>
            <a:r>
              <a:rPr sz="850" spc="-55" dirty="0">
                <a:solidFill>
                  <a:srgbClr val="643B1F"/>
                </a:solidFill>
                <a:latin typeface="Times New Roman"/>
                <a:cs typeface="Times New Roman"/>
              </a:rPr>
              <a:t>·</a:t>
            </a:r>
            <a:r>
              <a:rPr sz="850" spc="10" dirty="0">
                <a:solidFill>
                  <a:srgbClr val="643B1F"/>
                </a:solidFill>
                <a:latin typeface="Times New Roman"/>
                <a:cs typeface="Times New Roman"/>
              </a:rPr>
              <a:t>n</a:t>
            </a:r>
            <a:r>
              <a:rPr sz="850" spc="10" dirty="0">
                <a:solidFill>
                  <a:srgbClr val="80604B"/>
                </a:solidFill>
                <a:latin typeface="Times New Roman"/>
                <a:cs typeface="Times New Roman"/>
              </a:rPr>
              <a:t>•krog.lobulin</a:t>
            </a:r>
            <a:r>
              <a:rPr sz="850" dirty="0">
                <a:solidFill>
                  <a:srgbClr val="80604B"/>
                </a:solidFill>
                <a:latin typeface="Times New Roman"/>
                <a:cs typeface="Times New Roman"/>
              </a:rPr>
              <a:t> </a:t>
            </a:r>
            <a:r>
              <a:rPr sz="850" spc="-35" dirty="0">
                <a:solidFill>
                  <a:srgbClr val="80604B"/>
                </a:solidFill>
                <a:latin typeface="Times New Roman"/>
                <a:cs typeface="Times New Roman"/>
              </a:rPr>
              <a:t> </a:t>
            </a:r>
            <a:r>
              <a:rPr sz="3350" spc="-540" dirty="0">
                <a:solidFill>
                  <a:srgbClr val="5B9CA3"/>
                </a:solidFill>
                <a:latin typeface="Times New Roman"/>
                <a:cs typeface="Times New Roman"/>
              </a:rPr>
              <a:t>1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78354" y="2420610"/>
            <a:ext cx="340360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50" dirty="0">
                <a:solidFill>
                  <a:srgbClr val="80604B"/>
                </a:solidFill>
                <a:latin typeface="Times New Roman"/>
                <a:cs typeface="Times New Roman"/>
              </a:rPr>
              <a:t>Cills.I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626207" y="2165126"/>
            <a:ext cx="569595" cy="490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629"/>
              </a:lnSpc>
            </a:pPr>
            <a:r>
              <a:rPr sz="3350" spc="-535" dirty="0">
                <a:solidFill>
                  <a:srgbClr val="A73141"/>
                </a:solidFill>
                <a:latin typeface="Times New Roman"/>
                <a:cs typeface="Times New Roman"/>
              </a:rPr>
              <a:t>l</a:t>
            </a:r>
            <a:r>
              <a:rPr sz="3350" spc="245" dirty="0">
                <a:solidFill>
                  <a:srgbClr val="A73141"/>
                </a:solidFill>
                <a:latin typeface="Times New Roman"/>
                <a:cs typeface="Times New Roman"/>
              </a:rPr>
              <a:t> </a:t>
            </a:r>
            <a:r>
              <a:rPr sz="850" spc="15" dirty="0">
                <a:solidFill>
                  <a:srgbClr val="80604B"/>
                </a:solidFill>
                <a:latin typeface="Times New Roman"/>
                <a:cs typeface="Times New Roman"/>
              </a:rPr>
              <a:t>Cb.ss</a:t>
            </a:r>
            <a:r>
              <a:rPr sz="850" spc="-65" dirty="0">
                <a:solidFill>
                  <a:srgbClr val="80604B"/>
                </a:solidFill>
                <a:latin typeface="Times New Roman"/>
                <a:cs typeface="Times New Roman"/>
              </a:rPr>
              <a:t> </a:t>
            </a:r>
            <a:r>
              <a:rPr sz="1200" spc="10" dirty="0">
                <a:solidFill>
                  <a:srgbClr val="80604B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  <a:p>
            <a:pPr marL="71755" algn="ctr">
              <a:lnSpc>
                <a:spcPts val="690"/>
              </a:lnSpc>
            </a:pPr>
            <a:r>
              <a:rPr sz="900" spc="-135" dirty="0">
                <a:solidFill>
                  <a:srgbClr val="80604B"/>
                </a:solidFill>
                <a:latin typeface="Times New Roman"/>
                <a:cs typeface="Times New Roman"/>
              </a:rPr>
              <a:t>_!</a:t>
            </a:r>
            <a:r>
              <a:rPr sz="900" spc="-190" dirty="0">
                <a:solidFill>
                  <a:srgbClr val="80604B"/>
                </a:solidFill>
                <a:latin typeface="Times New Roman"/>
                <a:cs typeface="Times New Roman"/>
              </a:rPr>
              <a:t>.1</a:t>
            </a:r>
            <a:r>
              <a:rPr sz="900" spc="-10" dirty="0">
                <a:solidFill>
                  <a:srgbClr val="80604B"/>
                </a:solidFill>
                <a:latin typeface="Times New Roman"/>
                <a:cs typeface="Times New Roman"/>
              </a:rPr>
              <a:t>HC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678354" y="2386580"/>
            <a:ext cx="93980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36245" algn="l"/>
              </a:tabLst>
            </a:pPr>
            <a:r>
              <a:rPr sz="900" spc="-35" dirty="0">
                <a:solidFill>
                  <a:srgbClr val="80604B"/>
                </a:solidFill>
                <a:latin typeface="Times New Roman"/>
                <a:cs typeface="Times New Roman"/>
              </a:rPr>
              <a:t>.M</a:t>
            </a:r>
            <a:r>
              <a:rPr sz="900" spc="-80" dirty="0">
                <a:solidFill>
                  <a:srgbClr val="80604B"/>
                </a:solidFill>
                <a:latin typeface="Times New Roman"/>
                <a:cs typeface="Times New Roman"/>
              </a:rPr>
              <a:t>l</a:t>
            </a:r>
            <a:r>
              <a:rPr sz="900" spc="-80" dirty="0">
                <a:solidFill>
                  <a:srgbClr val="442F23"/>
                </a:solidFill>
                <a:latin typeface="Times New Roman"/>
                <a:cs typeface="Times New Roman"/>
              </a:rPr>
              <a:t>l</a:t>
            </a:r>
            <a:r>
              <a:rPr sz="900" spc="70" dirty="0">
                <a:solidFill>
                  <a:srgbClr val="897064"/>
                </a:solidFill>
                <a:latin typeface="Times New Roman"/>
                <a:cs typeface="Times New Roman"/>
              </a:rPr>
              <a:t>C</a:t>
            </a:r>
            <a:r>
              <a:rPr sz="900" dirty="0">
                <a:solidFill>
                  <a:srgbClr val="897064"/>
                </a:solidFill>
                <a:latin typeface="Times New Roman"/>
                <a:cs typeface="Times New Roman"/>
              </a:rPr>
              <a:t>	</a:t>
            </a:r>
            <a:r>
              <a:rPr sz="2150" spc="-80" dirty="0">
                <a:solidFill>
                  <a:srgbClr val="461C07"/>
                </a:solidFill>
                <a:latin typeface="Arial"/>
                <a:cs typeface="Arial"/>
              </a:rPr>
              <a:t>I</a:t>
            </a:r>
            <a:r>
              <a:rPr sz="850" spc="-10" dirty="0">
                <a:solidFill>
                  <a:srgbClr val="80604B"/>
                </a:solidFill>
                <a:latin typeface="Arial"/>
                <a:cs typeface="Arial"/>
              </a:rPr>
              <a:t>Caln</a:t>
            </a:r>
            <a:r>
              <a:rPr sz="850" spc="-35" dirty="0">
                <a:solidFill>
                  <a:srgbClr val="80604B"/>
                </a:solidFill>
                <a:latin typeface="Arial"/>
                <a:cs typeface="Arial"/>
              </a:rPr>
              <a:t>c</a:t>
            </a:r>
            <a:r>
              <a:rPr sz="850" spc="-145" dirty="0">
                <a:solidFill>
                  <a:srgbClr val="80604B"/>
                </a:solidFill>
                <a:latin typeface="Arial"/>
                <a:cs typeface="Arial"/>
              </a:rPr>
              <a:t>'</a:t>
            </a:r>
            <a:r>
              <a:rPr sz="850" spc="-85" dirty="0">
                <a:solidFill>
                  <a:srgbClr val="80604B"/>
                </a:solidFill>
                <a:latin typeface="Arial"/>
                <a:cs typeface="Arial"/>
              </a:rPr>
              <a:t>.</a:t>
            </a:r>
            <a:r>
              <a:rPr sz="850" spc="30" dirty="0">
                <a:solidFill>
                  <a:srgbClr val="80604B"/>
                </a:solidFill>
                <a:latin typeface="Arial"/>
                <a:cs typeface="Arial"/>
              </a:rPr>
              <a:t>rin</a:t>
            </a:r>
            <a:endParaRPr sz="8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63986" y="2649892"/>
            <a:ext cx="128270" cy="384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00">
              <a:lnSpc>
                <a:spcPct val="100000"/>
              </a:lnSpc>
            </a:pPr>
            <a:r>
              <a:rPr sz="1000" spc="225" dirty="0">
                <a:solidFill>
                  <a:srgbClr val="461C07"/>
                </a:solidFill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900" spc="-565" dirty="0">
                <a:solidFill>
                  <a:srgbClr val="461C07"/>
                </a:solidFill>
                <a:latin typeface="Times New Roman"/>
                <a:cs typeface="Times New Roman"/>
              </a:rPr>
              <a:t>'</a:t>
            </a:r>
            <a:r>
              <a:rPr sz="900" spc="-420" dirty="0">
                <a:solidFill>
                  <a:srgbClr val="461C07"/>
                </a:solidFill>
                <a:latin typeface="Times New Roman"/>
                <a:cs typeface="Times New Roman"/>
              </a:rPr>
              <a:t>,</a:t>
            </a:r>
            <a:r>
              <a:rPr sz="900" spc="-325" dirty="0">
                <a:solidFill>
                  <a:srgbClr val="461C07"/>
                </a:solidFill>
                <a:latin typeface="Times New Roman"/>
                <a:cs typeface="Times New Roman"/>
              </a:rPr>
              <a:t>,</a:t>
            </a:r>
            <a:r>
              <a:rPr sz="900" spc="150" dirty="0">
                <a:solidFill>
                  <a:srgbClr val="461C07"/>
                </a:solidFill>
                <a:latin typeface="Times New Roman"/>
                <a:cs typeface="Times New Roman"/>
              </a:rPr>
              <a:t>'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603905" y="2649892"/>
            <a:ext cx="8699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200" dirty="0">
                <a:solidFill>
                  <a:srgbClr val="C16969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462935" y="2895003"/>
            <a:ext cx="1993264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815"/>
              </a:lnSpc>
            </a:pPr>
            <a:r>
              <a:rPr sz="900" spc="10" dirty="0">
                <a:solidFill>
                  <a:srgbClr val="80604B"/>
                </a:solidFill>
                <a:latin typeface="Times New Roman"/>
                <a:cs typeface="Times New Roman"/>
              </a:rPr>
              <a:t>i'&lt;:plkk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ts val="994"/>
              </a:lnSpc>
            </a:pPr>
            <a:r>
              <a:rPr sz="1050" spc="-2715" dirty="0">
                <a:solidFill>
                  <a:srgbClr val="7B7B7C"/>
                </a:solidFill>
                <a:latin typeface="Courier New"/>
                <a:cs typeface="Courier New"/>
              </a:rPr>
              <a:t>(</a:t>
            </a:r>
            <a:r>
              <a:rPr sz="1050" spc="70" dirty="0">
                <a:solidFill>
                  <a:srgbClr val="574F4F"/>
                </a:solidFill>
                <a:latin typeface="Courier New"/>
                <a:cs typeface="Courier New"/>
              </a:rPr>
              <a:t>.</a:t>
            </a:r>
            <a:r>
              <a:rPr sz="1050" spc="-20" dirty="0">
                <a:solidFill>
                  <a:srgbClr val="5D7787"/>
                </a:solidFill>
                <a:latin typeface="Courier New"/>
                <a:cs typeface="Courier New"/>
              </a:rPr>
              <a:t>C</a:t>
            </a:r>
            <a:r>
              <a:rPr sz="1050" spc="-545" dirty="0">
                <a:solidFill>
                  <a:srgbClr val="5D7787"/>
                </a:solidFill>
                <a:latin typeface="Courier New"/>
                <a:cs typeface="Courier New"/>
              </a:rPr>
              <a:t>h</a:t>
            </a:r>
            <a:r>
              <a:rPr sz="1050" spc="-985" dirty="0">
                <a:solidFill>
                  <a:srgbClr val="1A2126"/>
                </a:solidFill>
                <a:latin typeface="Courier New"/>
                <a:cs typeface="Courier New"/>
              </a:rPr>
              <a:t>-</a:t>
            </a:r>
            <a:r>
              <a:rPr sz="1050" spc="-114" dirty="0">
                <a:solidFill>
                  <a:srgbClr val="4D6675"/>
                </a:solidFill>
                <a:latin typeface="Courier New"/>
                <a:cs typeface="Courier New"/>
              </a:rPr>
              <a:t>s</a:t>
            </a:r>
            <a:r>
              <a:rPr sz="1050" spc="-270" dirty="0">
                <a:solidFill>
                  <a:srgbClr val="4D6675"/>
                </a:solidFill>
                <a:latin typeface="Courier New"/>
                <a:cs typeface="Courier New"/>
              </a:rPr>
              <a:t> </a:t>
            </a:r>
            <a:r>
              <a:rPr sz="1050" spc="-330" dirty="0">
                <a:solidFill>
                  <a:srgbClr val="4D6675"/>
                </a:solidFill>
                <a:latin typeface="Courier New"/>
                <a:cs typeface="Courier New"/>
              </a:rPr>
              <a:t>J</a:t>
            </a:r>
            <a:r>
              <a:rPr sz="1050" spc="30" dirty="0">
                <a:solidFill>
                  <a:srgbClr val="4D6675"/>
                </a:solidFill>
                <a:latin typeface="Courier New"/>
                <a:cs typeface="Courier New"/>
              </a:rPr>
              <a:t> </a:t>
            </a:r>
            <a:r>
              <a:rPr sz="1050" spc="-20" dirty="0">
                <a:solidFill>
                  <a:srgbClr val="4D6675"/>
                </a:solidFill>
                <a:latin typeface="Courier New"/>
                <a:cs typeface="Courier New"/>
              </a:rPr>
              <a:t>U</a:t>
            </a:r>
            <a:r>
              <a:rPr sz="1050" spc="-185" dirty="0">
                <a:solidFill>
                  <a:srgbClr val="4D6675"/>
                </a:solidFill>
                <a:latin typeface="Courier New"/>
                <a:cs typeface="Courier New"/>
              </a:rPr>
              <a:t>I</a:t>
            </a:r>
            <a:r>
              <a:rPr sz="1050" spc="-114" dirty="0">
                <a:solidFill>
                  <a:srgbClr val="4D6675"/>
                </a:solidFill>
                <a:latin typeface="Courier New"/>
                <a:cs typeface="Courier New"/>
              </a:rPr>
              <a:t>C</a:t>
            </a:r>
            <a:r>
              <a:rPr sz="1050" spc="-459" dirty="0">
                <a:solidFill>
                  <a:srgbClr val="5D7787"/>
                </a:solidFill>
                <a:latin typeface="Courier New"/>
                <a:cs typeface="Courier New"/>
              </a:rPr>
              <a:t>n</a:t>
            </a:r>
            <a:r>
              <a:rPr sz="1050" spc="-20" dirty="0">
                <a:solidFill>
                  <a:srgbClr val="1A2126"/>
                </a:solidFill>
                <a:latin typeface="Courier New"/>
                <a:cs typeface="Courier New"/>
              </a:rPr>
              <a:t>-</a:t>
            </a:r>
            <a:r>
              <a:rPr sz="1050" spc="-635" dirty="0">
                <a:solidFill>
                  <a:srgbClr val="5D7787"/>
                </a:solidFill>
                <a:latin typeface="Courier New"/>
                <a:cs typeface="Courier New"/>
              </a:rPr>
              <a:t>d</a:t>
            </a:r>
            <a:r>
              <a:rPr sz="1050" spc="-285" dirty="0">
                <a:solidFill>
                  <a:srgbClr val="442F23"/>
                </a:solidFill>
                <a:latin typeface="Courier New"/>
                <a:cs typeface="Courier New"/>
              </a:rPr>
              <a:t>-</a:t>
            </a:r>
            <a:r>
              <a:rPr sz="1050" spc="-465" dirty="0">
                <a:solidFill>
                  <a:srgbClr val="442F23"/>
                </a:solidFill>
                <a:latin typeface="Courier New"/>
                <a:cs typeface="Courier New"/>
              </a:rPr>
              <a:t>:</a:t>
            </a:r>
            <a:r>
              <a:rPr sz="1050" spc="-459" dirty="0">
                <a:solidFill>
                  <a:srgbClr val="5D7787"/>
                </a:solidFill>
                <a:latin typeface="Courier New"/>
                <a:cs typeface="Courier New"/>
              </a:rPr>
              <a:t>u</a:t>
            </a:r>
            <a:r>
              <a:rPr sz="1050" spc="-295" dirty="0">
                <a:solidFill>
                  <a:srgbClr val="442F23"/>
                </a:solidFill>
                <a:latin typeface="Courier New"/>
                <a:cs typeface="Courier New"/>
              </a:rPr>
              <a:t>-</a:t>
            </a:r>
            <a:r>
              <a:rPr sz="1050" spc="-630" dirty="0">
                <a:solidFill>
                  <a:srgbClr val="5D7787"/>
                </a:solidFill>
                <a:latin typeface="Courier New"/>
                <a:cs typeface="Courier New"/>
              </a:rPr>
              <a:t>i</a:t>
            </a:r>
            <a:r>
              <a:rPr sz="1050" spc="-285" dirty="0">
                <a:solidFill>
                  <a:srgbClr val="442F23"/>
                </a:solidFill>
                <a:latin typeface="Courier New"/>
                <a:cs typeface="Courier New"/>
              </a:rPr>
              <a:t>-</a:t>
            </a:r>
            <a:r>
              <a:rPr sz="1050" spc="-470" dirty="0">
                <a:solidFill>
                  <a:srgbClr val="442F23"/>
                </a:solidFill>
                <a:latin typeface="Courier New"/>
                <a:cs typeface="Courier New"/>
              </a:rPr>
              <a:t> </a:t>
            </a:r>
            <a:r>
              <a:rPr sz="1050" spc="-375" dirty="0">
                <a:solidFill>
                  <a:srgbClr val="5D7787"/>
                </a:solidFill>
                <a:latin typeface="Courier New"/>
                <a:cs typeface="Courier New"/>
              </a:rPr>
              <a:t>n</a:t>
            </a:r>
            <a:r>
              <a:rPr sz="1050" spc="560" dirty="0">
                <a:solidFill>
                  <a:srgbClr val="461C07"/>
                </a:solidFill>
                <a:latin typeface="Courier New"/>
                <a:cs typeface="Courier New"/>
              </a:rPr>
              <a:t>-</a:t>
            </a:r>
            <a:r>
              <a:rPr sz="1050" spc="-180" dirty="0">
                <a:solidFill>
                  <a:srgbClr val="461C07"/>
                </a:solidFill>
                <a:latin typeface="Courier New"/>
                <a:cs typeface="Courier New"/>
              </a:rPr>
              <a:t>--,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70089" y="2916677"/>
            <a:ext cx="361315" cy="222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i="1" spc="-145" dirty="0">
                <a:solidFill>
                  <a:srgbClr val="80604B"/>
                </a:solidFill>
                <a:latin typeface="Arial"/>
                <a:cs typeface="Arial"/>
              </a:rPr>
              <a:t>\QJJ</a:t>
            </a:r>
            <a:endParaRPr sz="15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927612" y="3146551"/>
            <a:ext cx="111633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20" dirty="0">
                <a:solidFill>
                  <a:srgbClr val="4D6675"/>
                </a:solidFill>
                <a:latin typeface="Arial"/>
                <a:cs typeface="Arial"/>
              </a:rPr>
              <a:t>binds</a:t>
            </a:r>
            <a:r>
              <a:rPr sz="850" spc="-110" dirty="0">
                <a:solidFill>
                  <a:srgbClr val="4D6675"/>
                </a:solidFill>
                <a:latin typeface="Arial"/>
                <a:cs typeface="Arial"/>
              </a:rPr>
              <a:t> </a:t>
            </a:r>
            <a:r>
              <a:rPr sz="950" spc="-15" dirty="0">
                <a:solidFill>
                  <a:srgbClr val="4D6675"/>
                </a:solidFill>
                <a:latin typeface="Times New Roman"/>
                <a:cs typeface="Times New Roman"/>
              </a:rPr>
              <a:t>calncxio.</a:t>
            </a:r>
            <a:r>
              <a:rPr sz="950" spc="-20" dirty="0">
                <a:solidFill>
                  <a:srgbClr val="4D6675"/>
                </a:solidFill>
                <a:latin typeface="Times New Roman"/>
                <a:cs typeface="Times New Roman"/>
              </a:rPr>
              <a:t> </a:t>
            </a:r>
            <a:r>
              <a:rPr sz="950" spc="-25" dirty="0">
                <a:solidFill>
                  <a:srgbClr val="4D6675"/>
                </a:solidFill>
                <a:latin typeface="Times New Roman"/>
                <a:cs typeface="Times New Roman"/>
              </a:rPr>
              <a:t>then</a:t>
            </a:r>
            <a:r>
              <a:rPr sz="950" spc="35" dirty="0">
                <a:solidFill>
                  <a:srgbClr val="4D6675"/>
                </a:solidFill>
                <a:latin typeface="Times New Roman"/>
                <a:cs typeface="Times New Roman"/>
              </a:rPr>
              <a:t> </a:t>
            </a:r>
            <a:r>
              <a:rPr sz="1050" i="1" spc="-105" dirty="0">
                <a:solidFill>
                  <a:srgbClr val="4D6675"/>
                </a:solidFill>
                <a:latin typeface="Arial"/>
                <a:cs typeface="Arial"/>
              </a:rPr>
              <a:t>p::</a:t>
            </a:r>
            <a:endParaRPr sz="10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927612" y="3307598"/>
            <a:ext cx="1159510" cy="66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9"/>
              </a:lnSpc>
            </a:pPr>
            <a:r>
              <a:rPr sz="900" spc="30" dirty="0">
                <a:solidFill>
                  <a:srgbClr val="4D6675"/>
                </a:solidFill>
                <a:latin typeface="Times New Roman"/>
                <a:cs typeface="Times New Roman"/>
              </a:rPr>
              <a:t>miaoglobubn.</a:t>
            </a:r>
            <a:r>
              <a:rPr sz="900" spc="-25" dirty="0">
                <a:solidFill>
                  <a:srgbClr val="4D6675"/>
                </a:solidFill>
                <a:latin typeface="Times New Roman"/>
                <a:cs typeface="Times New Roman"/>
              </a:rPr>
              <a:t> </a:t>
            </a:r>
            <a:r>
              <a:rPr sz="900" spc="20" dirty="0">
                <a:solidFill>
                  <a:srgbClr val="5D7787"/>
                </a:solidFill>
                <a:latin typeface="Times New Roman"/>
                <a:cs typeface="Times New Roman"/>
              </a:rPr>
              <a:t>Ctlnex</a:t>
            </a:r>
            <a:r>
              <a:rPr sz="900" spc="15" dirty="0">
                <a:solidFill>
                  <a:srgbClr val="5D7787"/>
                </a:solidFill>
                <a:latin typeface="Times New Roman"/>
                <a:cs typeface="Times New Roman"/>
              </a:rPr>
              <a:t>i</a:t>
            </a:r>
            <a:r>
              <a:rPr sz="900" spc="45" dirty="0">
                <a:solidFill>
                  <a:srgbClr val="3B5466"/>
                </a:solidFill>
                <a:latin typeface="Times New Roman"/>
                <a:cs typeface="Times New Roman"/>
              </a:rPr>
              <a:t>o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ts val="810"/>
              </a:lnSpc>
            </a:pPr>
            <a:r>
              <a:rPr sz="850" spc="30" dirty="0">
                <a:solidFill>
                  <a:srgbClr val="4D6675"/>
                </a:solidFill>
                <a:latin typeface="Times New Roman"/>
                <a:cs typeface="Times New Roman"/>
              </a:rPr>
              <a:t>dWocia.tts.</a:t>
            </a:r>
            <a:r>
              <a:rPr sz="850" spc="-80" dirty="0">
                <a:solidFill>
                  <a:srgbClr val="4D6675"/>
                </a:solidFill>
                <a:latin typeface="Times New Roman"/>
                <a:cs typeface="Times New Roman"/>
              </a:rPr>
              <a:t> </a:t>
            </a:r>
            <a:r>
              <a:rPr sz="800" spc="45" dirty="0">
                <a:solidFill>
                  <a:srgbClr val="5D7787"/>
                </a:solidFill>
                <a:latin typeface="Arial"/>
                <a:cs typeface="Arial"/>
              </a:rPr>
              <a:t>Ca</a:t>
            </a:r>
            <a:r>
              <a:rPr sz="800" spc="-65" dirty="0">
                <a:solidFill>
                  <a:srgbClr val="5D7787"/>
                </a:solidFill>
                <a:latin typeface="Arial"/>
                <a:cs typeface="Arial"/>
              </a:rPr>
              <a:t>l</a:t>
            </a:r>
            <a:r>
              <a:rPr sz="800" spc="30" dirty="0">
                <a:solidFill>
                  <a:srgbClr val="5D7787"/>
                </a:solidFill>
                <a:latin typeface="Arial"/>
                <a:cs typeface="Arial"/>
              </a:rPr>
              <a:t>retic</a:t>
            </a:r>
            <a:r>
              <a:rPr sz="800" spc="-40" dirty="0">
                <a:solidFill>
                  <a:srgbClr val="5D7787"/>
                </a:solidFill>
                <a:latin typeface="Arial"/>
                <a:cs typeface="Arial"/>
              </a:rPr>
              <a:t>u</a:t>
            </a:r>
            <a:r>
              <a:rPr sz="800" spc="125" dirty="0">
                <a:solidFill>
                  <a:srgbClr val="5D7787"/>
                </a:solidFill>
                <a:latin typeface="Arial"/>
                <a:cs typeface="Arial"/>
              </a:rPr>
              <a:t>l</a:t>
            </a:r>
            <a:r>
              <a:rPr sz="800" spc="-55" dirty="0">
                <a:solidFill>
                  <a:srgbClr val="5D7787"/>
                </a:solidFill>
                <a:latin typeface="Arial"/>
                <a:cs typeface="Arial"/>
              </a:rPr>
              <a:t>i</a:t>
            </a:r>
            <a:r>
              <a:rPr sz="800" spc="45" dirty="0">
                <a:solidFill>
                  <a:srgbClr val="3B5466"/>
                </a:solidFill>
                <a:latin typeface="Arial"/>
                <a:cs typeface="Arial"/>
              </a:rPr>
              <a:t>o</a:t>
            </a:r>
            <a:endParaRPr sz="800">
              <a:latin typeface="Arial"/>
              <a:cs typeface="Arial"/>
            </a:endParaRPr>
          </a:p>
          <a:p>
            <a:pPr marL="12700" marR="26670">
              <a:lnSpc>
                <a:spcPct val="75500"/>
              </a:lnSpc>
              <a:spcBef>
                <a:spcPts val="685"/>
              </a:spcBef>
            </a:pPr>
            <a:r>
              <a:rPr sz="900" spc="30" dirty="0">
                <a:solidFill>
                  <a:srgbClr val="5D7787"/>
                </a:solidFill>
                <a:latin typeface="Times New Roman"/>
                <a:cs typeface="Times New Roman"/>
              </a:rPr>
              <a:t>and</a:t>
            </a:r>
            <a:r>
              <a:rPr sz="900" spc="-60" dirty="0">
                <a:solidFill>
                  <a:srgbClr val="5D7787"/>
                </a:solidFill>
                <a:latin typeface="Times New Roman"/>
                <a:cs typeface="Times New Roman"/>
              </a:rPr>
              <a:t> </a:t>
            </a:r>
            <a:r>
              <a:rPr sz="900" spc="-30" dirty="0">
                <a:solidFill>
                  <a:srgbClr val="5D7787"/>
                </a:solidFill>
                <a:latin typeface="Times New Roman"/>
                <a:cs typeface="Times New Roman"/>
              </a:rPr>
              <a:t>T</a:t>
            </a:r>
            <a:r>
              <a:rPr sz="900" spc="5" dirty="0">
                <a:solidFill>
                  <a:srgbClr val="5D7787"/>
                </a:solidFill>
                <a:latin typeface="Times New Roman"/>
                <a:cs typeface="Times New Roman"/>
              </a:rPr>
              <a:t>apasin</a:t>
            </a:r>
            <a:r>
              <a:rPr sz="900" spc="-45" dirty="0">
                <a:solidFill>
                  <a:srgbClr val="5D7787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5D7787"/>
                </a:solidFill>
                <a:latin typeface="Times New Roman"/>
                <a:cs typeface="Times New Roman"/>
              </a:rPr>
              <a:t>bind.</a:t>
            </a:r>
            <a:r>
              <a:rPr sz="900" dirty="0">
                <a:solidFill>
                  <a:srgbClr val="5D7787"/>
                </a:solidFill>
                <a:latin typeface="Times New Roman"/>
                <a:cs typeface="Times New Roman"/>
              </a:rPr>
              <a:t>  </a:t>
            </a:r>
            <a:r>
              <a:rPr sz="900" spc="-10" dirty="0">
                <a:solidFill>
                  <a:srgbClr val="5D7787"/>
                </a:solidFill>
                <a:latin typeface="Times New Roman"/>
                <a:cs typeface="Times New Roman"/>
              </a:rPr>
              <a:t> </a:t>
            </a:r>
            <a:r>
              <a:rPr sz="900" spc="10" dirty="0">
                <a:solidFill>
                  <a:srgbClr val="38444D"/>
                </a:solidFill>
                <a:latin typeface="Times New Roman"/>
                <a:cs typeface="Times New Roman"/>
              </a:rPr>
              <a:t>l</a:t>
            </a:r>
            <a:r>
              <a:rPr sz="900" spc="-40" dirty="0">
                <a:solidFill>
                  <a:srgbClr val="4D6675"/>
                </a:solidFill>
                <a:latin typeface="Times New Roman"/>
                <a:cs typeface="Times New Roman"/>
              </a:rPr>
              <a:t>H</a:t>
            </a:r>
            <a:r>
              <a:rPr sz="900" spc="70" dirty="0">
                <a:solidFill>
                  <a:srgbClr val="7595A3"/>
                </a:solidFill>
                <a:latin typeface="Times New Roman"/>
                <a:cs typeface="Times New Roman"/>
              </a:rPr>
              <a:t>C</a:t>
            </a:r>
            <a:r>
              <a:rPr sz="900" spc="25" dirty="0">
                <a:solidFill>
                  <a:srgbClr val="7595A3"/>
                </a:solidFill>
                <a:latin typeface="Times New Roman"/>
                <a:cs typeface="Times New Roman"/>
              </a:rPr>
              <a:t> </a:t>
            </a:r>
            <a:r>
              <a:rPr sz="900" spc="45" dirty="0">
                <a:solidFill>
                  <a:srgbClr val="5D7787"/>
                </a:solidFill>
                <a:latin typeface="Times New Roman"/>
                <a:cs typeface="Times New Roman"/>
              </a:rPr>
              <a:t>cap</a:t>
            </a:r>
            <a:r>
              <a:rPr sz="900" spc="-75" dirty="0">
                <a:solidFill>
                  <a:srgbClr val="5D7787"/>
                </a:solidFill>
                <a:latin typeface="Times New Roman"/>
                <a:cs typeface="Times New Roman"/>
              </a:rPr>
              <a:t>t</a:t>
            </a:r>
            <a:r>
              <a:rPr sz="900" spc="70" dirty="0">
                <a:solidFill>
                  <a:srgbClr val="3B5466"/>
                </a:solidFill>
                <a:latin typeface="Times New Roman"/>
                <a:cs typeface="Times New Roman"/>
              </a:rPr>
              <a:t>u</a:t>
            </a:r>
            <a:r>
              <a:rPr sz="900" spc="45" dirty="0">
                <a:solidFill>
                  <a:srgbClr val="5D6262"/>
                </a:solidFill>
                <a:latin typeface="Times New Roman"/>
                <a:cs typeface="Times New Roman"/>
              </a:rPr>
              <a:t>r</a:t>
            </a:r>
            <a:r>
              <a:rPr sz="900" spc="100" dirty="0">
                <a:solidFill>
                  <a:srgbClr val="5D7787"/>
                </a:solidFill>
                <a:latin typeface="Times New Roman"/>
                <a:cs typeface="Times New Roman"/>
              </a:rPr>
              <a:t>es</a:t>
            </a:r>
            <a:r>
              <a:rPr sz="1050" spc="-30" dirty="0">
                <a:solidFill>
                  <a:srgbClr val="4D6675"/>
                </a:solidFill>
                <a:latin typeface="Times New Roman"/>
                <a:cs typeface="Times New Roman"/>
              </a:rPr>
              <a:t>pcpli</a:t>
            </a:r>
            <a:r>
              <a:rPr sz="1050" spc="-10" dirty="0">
                <a:solidFill>
                  <a:srgbClr val="4D6675"/>
                </a:solidFill>
                <a:latin typeface="Times New Roman"/>
                <a:cs typeface="Times New Roman"/>
              </a:rPr>
              <a:t>&amp;</a:t>
            </a:r>
            <a:r>
              <a:rPr sz="1050" spc="30" dirty="0">
                <a:solidFill>
                  <a:srgbClr val="7595A3"/>
                </a:solidFill>
                <a:latin typeface="Times New Roman"/>
                <a:cs typeface="Times New Roman"/>
              </a:rPr>
              <a:t>,</a:t>
            </a: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1015"/>
              </a:lnSpc>
            </a:pPr>
            <a:r>
              <a:rPr sz="850" u="sng" spc="290" dirty="0">
                <a:solidFill>
                  <a:srgbClr val="4D6675"/>
                </a:solidFill>
                <a:latin typeface="Arial"/>
                <a:cs typeface="Arial"/>
              </a:rPr>
              <a:t>d</a:t>
            </a:r>
            <a:r>
              <a:rPr sz="850" u="sng" spc="85" dirty="0">
                <a:solidFill>
                  <a:srgbClr val="4D6675"/>
                </a:solidFill>
                <a:latin typeface="Arial"/>
                <a:cs typeface="Arial"/>
              </a:rPr>
              <a:t>u</a:t>
            </a:r>
            <a:r>
              <a:rPr sz="850" u="sng" spc="-165" dirty="0">
                <a:solidFill>
                  <a:srgbClr val="4D6675"/>
                </a:solidFill>
                <a:latin typeface="Arial"/>
                <a:cs typeface="Arial"/>
              </a:rPr>
              <a:t> </a:t>
            </a:r>
            <a:r>
              <a:rPr sz="850" u="sng" spc="-45" dirty="0">
                <a:solidFill>
                  <a:srgbClr val="4D6675"/>
                </a:solidFill>
                <a:latin typeface="Arial"/>
                <a:cs typeface="Arial"/>
              </a:rPr>
              <a:t>p&lt;:r</a:t>
            </a:r>
            <a:r>
              <a:rPr sz="850" u="sng" spc="-140" dirty="0">
                <a:solidFill>
                  <a:srgbClr val="4D6675"/>
                </a:solidFill>
                <a:latin typeface="Arial"/>
                <a:cs typeface="Arial"/>
              </a:rPr>
              <a:t>u</a:t>
            </a:r>
            <a:r>
              <a:rPr sz="850" u="sng" spc="-150" dirty="0">
                <a:solidFill>
                  <a:srgbClr val="4D6675"/>
                </a:solidFill>
                <a:latin typeface="Arial"/>
                <a:cs typeface="Arial"/>
              </a:rPr>
              <a:t>n</a:t>
            </a:r>
            <a:r>
              <a:rPr sz="850" u="sng" spc="-130" dirty="0">
                <a:solidFill>
                  <a:srgbClr val="4D6675"/>
                </a:solidFill>
                <a:latin typeface="Arial"/>
                <a:cs typeface="Arial"/>
              </a:rPr>
              <a:t> </a:t>
            </a:r>
            <a:r>
              <a:rPr sz="850" u="sng" spc="40" dirty="0">
                <a:solidFill>
                  <a:srgbClr val="4D6675"/>
                </a:solidFill>
                <a:latin typeface="Arial"/>
                <a:cs typeface="Arial"/>
              </a:rPr>
              <a:t>c</a:t>
            </a:r>
            <a:r>
              <a:rPr sz="850" u="sng" spc="70" dirty="0">
                <a:solidFill>
                  <a:srgbClr val="4D6675"/>
                </a:solidFill>
                <a:latin typeface="Arial"/>
                <a:cs typeface="Arial"/>
              </a:rPr>
              <a:t>s</a:t>
            </a:r>
            <a:r>
              <a:rPr sz="850" spc="50" dirty="0">
                <a:solidFill>
                  <a:srgbClr val="5D7787"/>
                </a:solidFill>
                <a:latin typeface="Arial"/>
                <a:cs typeface="Arial"/>
              </a:rPr>
              <a:t>d</a:t>
            </a:r>
            <a:r>
              <a:rPr sz="850" spc="-105" dirty="0">
                <a:solidFill>
                  <a:srgbClr val="5D7787"/>
                </a:solidFill>
                <a:latin typeface="Arial"/>
                <a:cs typeface="Arial"/>
              </a:rPr>
              <a:t>i:sMK</a:t>
            </a:r>
            <a:r>
              <a:rPr sz="850" spc="-210" dirty="0">
                <a:solidFill>
                  <a:srgbClr val="5D7787"/>
                </a:solidFill>
                <a:latin typeface="Arial"/>
                <a:cs typeface="Arial"/>
              </a:rPr>
              <a:t>:</a:t>
            </a:r>
            <a:r>
              <a:rPr sz="850" spc="-95" dirty="0">
                <a:solidFill>
                  <a:srgbClr val="7595A3"/>
                </a:solidFill>
                <a:latin typeface="Arial"/>
                <a:cs typeface="Arial"/>
              </a:rPr>
              <a:t>"'</a:t>
            </a:r>
            <a:r>
              <a:rPr sz="850" spc="-130" dirty="0">
                <a:solidFill>
                  <a:srgbClr val="7595A3"/>
                </a:solidFill>
                <a:latin typeface="Arial"/>
                <a:cs typeface="Arial"/>
              </a:rPr>
              <a:t>i</a:t>
            </a:r>
            <a:r>
              <a:rPr sz="850" spc="-130" dirty="0">
                <a:solidFill>
                  <a:srgbClr val="4D6675"/>
                </a:solidFill>
                <a:latin typeface="Arial"/>
                <a:cs typeface="Arial"/>
              </a:rPr>
              <a:t>a</a:t>
            </a:r>
            <a:r>
              <a:rPr sz="850" spc="-210" dirty="0">
                <a:solidFill>
                  <a:srgbClr val="4D6675"/>
                </a:solidFill>
                <a:latin typeface="Arial"/>
                <a:cs typeface="Arial"/>
              </a:rPr>
              <a:t>1</a:t>
            </a:r>
            <a:r>
              <a:rPr sz="850" spc="75" dirty="0">
                <a:solidFill>
                  <a:srgbClr val="4D6675"/>
                </a:solidFill>
                <a:latin typeface="Arial"/>
                <a:cs typeface="Arial"/>
              </a:rPr>
              <a:t>c.</a:t>
            </a:r>
            <a:endParaRPr sz="8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577992" y="3085697"/>
            <a:ext cx="1169670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3235"/>
              </a:lnSpc>
              <a:tabLst>
                <a:tab pos="525780" algn="l"/>
                <a:tab pos="1050290" algn="l"/>
              </a:tabLst>
            </a:pPr>
            <a:r>
              <a:rPr sz="3050" spc="-105" dirty="0">
                <a:solidFill>
                  <a:srgbClr val="5B9CA3"/>
                </a:solidFill>
                <a:latin typeface="Arial"/>
                <a:cs typeface="Arial"/>
              </a:rPr>
              <a:t>I	</a:t>
            </a:r>
            <a:r>
              <a:rPr sz="900" spc="-100" dirty="0">
                <a:solidFill>
                  <a:srgbClr val="461C07"/>
                </a:solidFill>
                <a:latin typeface="Times New Roman"/>
                <a:cs typeface="Times New Roman"/>
              </a:rPr>
              <a:t>I</a:t>
            </a:r>
            <a:r>
              <a:rPr sz="3050" spc="-10" dirty="0">
                <a:solidFill>
                  <a:srgbClr val="A73141"/>
                </a:solidFill>
                <a:latin typeface="Arial"/>
                <a:cs typeface="Arial"/>
              </a:rPr>
              <a:t> 	</a:t>
            </a:r>
            <a:r>
              <a:rPr sz="3050" spc="-105" dirty="0">
                <a:solidFill>
                  <a:srgbClr val="A73141"/>
                </a:solidFill>
                <a:latin typeface="Arial"/>
                <a:cs typeface="Arial"/>
              </a:rPr>
              <a:t>I</a:t>
            </a:r>
            <a:endParaRPr sz="3050">
              <a:latin typeface="Arial"/>
              <a:cs typeface="Arial"/>
            </a:endParaRPr>
          </a:p>
          <a:p>
            <a:pPr marR="48260" algn="ctr">
              <a:lnSpc>
                <a:spcPts val="595"/>
              </a:lnSpc>
            </a:pPr>
            <a:r>
              <a:rPr sz="850" spc="-30" dirty="0">
                <a:solidFill>
                  <a:srgbClr val="80604B"/>
                </a:solidFill>
                <a:latin typeface="Arial"/>
                <a:cs typeface="Arial"/>
              </a:rPr>
              <a:t>Gul!gi</a:t>
            </a:r>
            <a:r>
              <a:rPr sz="850" spc="-105" dirty="0">
                <a:solidFill>
                  <a:srgbClr val="80604B"/>
                </a:solidFill>
                <a:latin typeface="Arial"/>
                <a:cs typeface="Arial"/>
              </a:rPr>
              <a:t> </a:t>
            </a:r>
            <a:r>
              <a:rPr sz="800" spc="60" dirty="0">
                <a:solidFill>
                  <a:srgbClr val="80604B"/>
                </a:solidFill>
                <a:latin typeface="Arial"/>
                <a:cs typeface="Arial"/>
              </a:rPr>
              <a:t>co</a:t>
            </a:r>
            <a:r>
              <a:rPr sz="800" spc="30" dirty="0">
                <a:solidFill>
                  <a:srgbClr val="80604B"/>
                </a:solidFill>
                <a:latin typeface="Arial"/>
                <a:cs typeface="Arial"/>
              </a:rPr>
              <a:t>m</a:t>
            </a:r>
            <a:r>
              <a:rPr sz="800" spc="80" dirty="0">
                <a:solidFill>
                  <a:srgbClr val="80604B"/>
                </a:solidFill>
                <a:latin typeface="Arial"/>
                <a:cs typeface="Arial"/>
              </a:rPr>
              <a:t>p</a:t>
            </a:r>
            <a:r>
              <a:rPr sz="800" spc="50" dirty="0">
                <a:solidFill>
                  <a:srgbClr val="80604B"/>
                </a:solidFill>
                <a:latin typeface="Arial"/>
                <a:cs typeface="Arial"/>
              </a:rPr>
              <a:t>lex</a:t>
            </a:r>
            <a:endParaRPr sz="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102100" y="3671518"/>
            <a:ext cx="9017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185" dirty="0">
                <a:solidFill>
                  <a:srgbClr val="461C07"/>
                </a:solidFill>
                <a:latin typeface="Arial"/>
                <a:cs typeface="Arial"/>
              </a:rPr>
              <a:t>I</a:t>
            </a:r>
            <a:endParaRPr sz="11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904987" y="3836206"/>
            <a:ext cx="1895475" cy="26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95">
              <a:lnSpc>
                <a:spcPts val="919"/>
              </a:lnSpc>
            </a:pPr>
            <a:r>
              <a:rPr sz="850" spc="45" dirty="0">
                <a:solidFill>
                  <a:srgbClr val="80604B"/>
                </a:solidFill>
                <a:latin typeface="Arial"/>
                <a:cs typeface="Arial"/>
              </a:rPr>
              <a:t>Digdtcd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ts val="1100"/>
              </a:lnSpc>
            </a:pPr>
            <a:r>
              <a:rPr sz="850" spc="15" dirty="0">
                <a:solidFill>
                  <a:srgbClr val="80604B"/>
                </a:solidFill>
                <a:latin typeface="Times New Roman"/>
                <a:cs typeface="Times New Roman"/>
              </a:rPr>
              <a:t>iovari:utt </a:t>
            </a:r>
            <a:r>
              <a:rPr sz="850" spc="50" dirty="0">
                <a:solidFill>
                  <a:srgbClr val="80604B"/>
                </a:solidFill>
                <a:latin typeface="Times New Roman"/>
                <a:cs typeface="Times New Roman"/>
              </a:rPr>
              <a:t> </a:t>
            </a:r>
            <a:r>
              <a:rPr sz="1000" spc="465" dirty="0">
                <a:solidFill>
                  <a:srgbClr val="897064"/>
                </a:solidFill>
                <a:latin typeface="Times New Roman"/>
                <a:cs typeface="Times New Roman"/>
              </a:rPr>
              <a:t>r</a:t>
            </a:r>
            <a:r>
              <a:rPr sz="1000" spc="-85" dirty="0">
                <a:solidFill>
                  <a:srgbClr val="897064"/>
                </a:solidFill>
                <a:latin typeface="Times New Roman"/>
                <a:cs typeface="Times New Roman"/>
              </a:rPr>
              <a:t> </a:t>
            </a:r>
            <a:r>
              <a:rPr sz="1000" spc="-160" dirty="0">
                <a:solidFill>
                  <a:srgbClr val="574F4F"/>
                </a:solidFill>
                <a:latin typeface="Times New Roman"/>
                <a:cs typeface="Times New Roman"/>
              </a:rPr>
              <a:t>f</a:t>
            </a:r>
            <a:r>
              <a:rPr sz="1000" spc="-175" dirty="0">
                <a:solidFill>
                  <a:srgbClr val="5D7787"/>
                </a:solidFill>
                <a:latin typeface="Times New Roman"/>
                <a:cs typeface="Times New Roman"/>
              </a:rPr>
              <a:t>I</a:t>
            </a:r>
            <a:r>
              <a:rPr sz="1000" spc="-275" dirty="0">
                <a:solidFill>
                  <a:srgbClr val="574F4F"/>
                </a:solidFill>
                <a:latin typeface="Times New Roman"/>
                <a:cs typeface="Times New Roman"/>
              </a:rPr>
              <a:t>-</a:t>
            </a:r>
            <a:r>
              <a:rPr sz="1000" spc="-515" dirty="0">
                <a:solidFill>
                  <a:srgbClr val="5D7787"/>
                </a:solidFill>
                <a:latin typeface="Times New Roman"/>
                <a:cs typeface="Times New Roman"/>
              </a:rPr>
              <a:t>O</a:t>
            </a:r>
            <a:r>
              <a:rPr sz="1000" spc="-60" dirty="0">
                <a:solidFill>
                  <a:srgbClr val="333436"/>
                </a:solidFill>
                <a:latin typeface="Times New Roman"/>
                <a:cs typeface="Times New Roman"/>
              </a:rPr>
              <a:t>-</a:t>
            </a:r>
            <a:r>
              <a:rPr sz="1000" spc="-560" dirty="0">
                <a:solidFill>
                  <a:srgbClr val="5D7787"/>
                </a:solidFill>
                <a:latin typeface="Times New Roman"/>
                <a:cs typeface="Times New Roman"/>
              </a:rPr>
              <a:t>O</a:t>
            </a:r>
            <a:r>
              <a:rPr sz="1000" spc="-170" dirty="0">
                <a:solidFill>
                  <a:srgbClr val="333436"/>
                </a:solidFill>
                <a:latin typeface="Times New Roman"/>
                <a:cs typeface="Times New Roman"/>
              </a:rPr>
              <a:t>'</a:t>
            </a:r>
            <a:r>
              <a:rPr sz="1000" spc="-530" dirty="0">
                <a:solidFill>
                  <a:srgbClr val="333436"/>
                </a:solidFill>
                <a:latin typeface="Times New Roman"/>
                <a:cs typeface="Times New Roman"/>
              </a:rPr>
              <a:t>-</a:t>
            </a:r>
            <a:r>
              <a:rPr sz="1000" spc="-190" dirty="0">
                <a:solidFill>
                  <a:srgbClr val="5D7787"/>
                </a:solidFill>
                <a:latin typeface="Times New Roman"/>
                <a:cs typeface="Times New Roman"/>
              </a:rPr>
              <a:t>&gt;</a:t>
            </a:r>
            <a:r>
              <a:rPr sz="1000" spc="-160" dirty="0">
                <a:solidFill>
                  <a:srgbClr val="5D7787"/>
                </a:solidFill>
                <a:latin typeface="Times New Roman"/>
                <a:cs typeface="Times New Roman"/>
              </a:rPr>
              <a:t>g</a:t>
            </a:r>
            <a:r>
              <a:rPr sz="1000" spc="-150" dirty="0">
                <a:solidFill>
                  <a:srgbClr val="5D7787"/>
                </a:solidFill>
                <a:latin typeface="Times New Roman"/>
                <a:cs typeface="Times New Roman"/>
              </a:rPr>
              <a:t>c</a:t>
            </a:r>
            <a:r>
              <a:rPr sz="1000" spc="-235" dirty="0">
                <a:solidFill>
                  <a:srgbClr val="5D7787"/>
                </a:solidFill>
                <a:latin typeface="Times New Roman"/>
                <a:cs typeface="Times New Roman"/>
              </a:rPr>
              <a:t>A</a:t>
            </a:r>
            <a:r>
              <a:rPr sz="1000" spc="-350" dirty="0">
                <a:solidFill>
                  <a:srgbClr val="5D7787"/>
                </a:solidFill>
                <a:latin typeface="Times New Roman"/>
                <a:cs typeface="Times New Roman"/>
              </a:rPr>
              <a:t>O</a:t>
            </a:r>
            <a:r>
              <a:rPr sz="1000" spc="-45" dirty="0">
                <a:solidFill>
                  <a:srgbClr val="5D7787"/>
                </a:solidFill>
                <a:latin typeface="Times New Roman"/>
                <a:cs typeface="Times New Roman"/>
              </a:rPr>
              <a:t>.</a:t>
            </a:r>
            <a:r>
              <a:rPr sz="1000" spc="105" dirty="0">
                <a:solidFill>
                  <a:srgbClr val="5D7787"/>
                </a:solidFill>
                <a:latin typeface="Times New Roman"/>
                <a:cs typeface="Times New Roman"/>
              </a:rPr>
              <a:t>..</a:t>
            </a:r>
            <a:r>
              <a:rPr sz="1000" dirty="0">
                <a:solidFill>
                  <a:srgbClr val="5D7787"/>
                </a:solidFill>
                <a:latin typeface="Times New Roman"/>
                <a:cs typeface="Times New Roman"/>
              </a:rPr>
              <a:t>  </a:t>
            </a:r>
            <a:r>
              <a:rPr sz="1000" spc="100" dirty="0">
                <a:solidFill>
                  <a:srgbClr val="5D7787"/>
                </a:solidFill>
                <a:latin typeface="Times New Roman"/>
                <a:cs typeface="Times New Roman"/>
              </a:rPr>
              <a:t> </a:t>
            </a:r>
            <a:r>
              <a:rPr sz="1000" spc="-475" dirty="0">
                <a:solidFill>
                  <a:srgbClr val="5D7787"/>
                </a:solidFill>
                <a:latin typeface="Times New Roman"/>
                <a:cs typeface="Times New Roman"/>
              </a:rPr>
              <a:t>.</a:t>
            </a:r>
            <a:r>
              <a:rPr sz="1000" spc="220" dirty="0">
                <a:solidFill>
                  <a:srgbClr val="5D7787"/>
                </a:solidFill>
                <a:latin typeface="Times New Roman"/>
                <a:cs typeface="Times New Roman"/>
              </a:rPr>
              <a:t>.</a:t>
            </a:r>
            <a:r>
              <a:rPr sz="1000" spc="-30" dirty="0">
                <a:solidFill>
                  <a:srgbClr val="5D7787"/>
                </a:solidFill>
                <a:latin typeface="Times New Roman"/>
                <a:cs typeface="Times New Roman"/>
              </a:rPr>
              <a:t>;</a:t>
            </a:r>
            <a:r>
              <a:rPr sz="1000" spc="-25" dirty="0">
                <a:solidFill>
                  <a:srgbClr val="5D7787"/>
                </a:solidFill>
                <a:latin typeface="Times New Roman"/>
                <a:cs typeface="Times New Roman"/>
              </a:rPr>
              <a:t>.,</a:t>
            </a:r>
            <a:r>
              <a:rPr sz="1000" dirty="0">
                <a:solidFill>
                  <a:srgbClr val="5D7787"/>
                </a:solidFill>
                <a:latin typeface="Times New Roman"/>
                <a:cs typeface="Times New Roman"/>
              </a:rPr>
              <a:t> </a:t>
            </a:r>
            <a:r>
              <a:rPr sz="1000" spc="20" dirty="0">
                <a:solidFill>
                  <a:srgbClr val="5D7787"/>
                </a:solidFill>
                <a:latin typeface="Times New Roman"/>
                <a:cs typeface="Times New Roman"/>
              </a:rPr>
              <a:t> </a:t>
            </a:r>
            <a:r>
              <a:rPr sz="1000" spc="1045" dirty="0">
                <a:solidFill>
                  <a:srgbClr val="1A2126"/>
                </a:solidFill>
                <a:latin typeface="Times New Roman"/>
                <a:cs typeface="Times New Roman"/>
              </a:rPr>
              <a:t>-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626207" y="3934050"/>
            <a:ext cx="88900" cy="425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-390" dirty="0">
                <a:solidFill>
                  <a:srgbClr val="A73141"/>
                </a:solidFill>
                <a:latin typeface="Arial"/>
                <a:cs typeface="Arial"/>
              </a:rPr>
              <a:t>I</a:t>
            </a:r>
            <a:endParaRPr sz="31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313972" y="4083074"/>
            <a:ext cx="249554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150" dirty="0">
                <a:solidFill>
                  <a:srgbClr val="80604B"/>
                </a:solidFill>
                <a:latin typeface="Times New Roman"/>
                <a:cs typeface="Times New Roman"/>
              </a:rPr>
              <a:t>CLTP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904987" y="4088183"/>
            <a:ext cx="145859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50645" algn="l"/>
              </a:tabLst>
            </a:pPr>
            <a:r>
              <a:rPr sz="900" spc="95" dirty="0">
                <a:solidFill>
                  <a:srgbClr val="80604B"/>
                </a:solidFill>
                <a:latin typeface="Times New Roman"/>
                <a:cs typeface="Times New Roman"/>
              </a:rPr>
              <a:t>dWo	</a:t>
            </a:r>
            <a:r>
              <a:rPr sz="900" spc="430" dirty="0">
                <a:solidFill>
                  <a:srgbClr val="5D7787"/>
                </a:solidFill>
                <a:latin typeface="Times New Roman"/>
                <a:cs typeface="Times New Roman"/>
              </a:rPr>
              <a:t>•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458939" y="4193969"/>
            <a:ext cx="396240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50" spc="-685" dirty="0">
                <a:solidFill>
                  <a:srgbClr val="80604B"/>
                </a:solidFill>
                <a:latin typeface="Arial"/>
                <a:cs typeface="Arial"/>
              </a:rPr>
              <a:t>@</a:t>
            </a:r>
            <a:endParaRPr sz="35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529456" y="4154446"/>
            <a:ext cx="963294" cy="140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65" dirty="0">
                <a:solidFill>
                  <a:srgbClr val="5D7787"/>
                </a:solidFill>
                <a:latin typeface="Times New Roman"/>
                <a:cs typeface="Times New Roman"/>
              </a:rPr>
              <a:t>bl=</a:t>
            </a:r>
            <a:r>
              <a:rPr sz="900" spc="-45" dirty="0">
                <a:solidFill>
                  <a:srgbClr val="5D7787"/>
                </a:solidFill>
                <a:latin typeface="Times New Roman"/>
                <a:cs typeface="Times New Roman"/>
              </a:rPr>
              <a:t> </a:t>
            </a:r>
            <a:r>
              <a:rPr sz="700" spc="35" dirty="0">
                <a:solidFill>
                  <a:srgbClr val="4D6675"/>
                </a:solidFill>
                <a:latin typeface="Times New Roman"/>
                <a:cs typeface="Times New Roman"/>
              </a:rPr>
              <a:t>iq</a:t>
            </a:r>
            <a:r>
              <a:rPr sz="700" spc="30" dirty="0">
                <a:solidFill>
                  <a:srgbClr val="4D6675"/>
                </a:solidFill>
                <a:latin typeface="Times New Roman"/>
                <a:cs typeface="Times New Roman"/>
              </a:rPr>
              <a:t>&gt;</a:t>
            </a:r>
            <a:r>
              <a:rPr sz="700" spc="260" dirty="0">
                <a:solidFill>
                  <a:srgbClr val="7595A3"/>
                </a:solidFill>
                <a:latin typeface="Times New Roman"/>
                <a:cs typeface="Times New Roman"/>
              </a:rPr>
              <a:t>.</a:t>
            </a:r>
            <a:r>
              <a:rPr sz="900" spc="-50" dirty="0">
                <a:solidFill>
                  <a:srgbClr val="4D6675"/>
                </a:solidFill>
                <a:latin typeface="Arial"/>
                <a:cs typeface="Arial"/>
              </a:rPr>
              <a:t>cJtsr.ldecl,</a:t>
            </a:r>
            <a:endParaRPr sz="9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172617" y="4226658"/>
            <a:ext cx="1529080" cy="331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">
              <a:lnSpc>
                <a:spcPts val="1465"/>
              </a:lnSpc>
              <a:tabLst>
                <a:tab pos="368935" algn="l"/>
                <a:tab pos="1515745" algn="l"/>
              </a:tabLst>
            </a:pPr>
            <a:r>
              <a:rPr sz="1400" i="1" spc="65" dirty="0">
                <a:solidFill>
                  <a:srgbClr val="6B4B34"/>
                </a:solidFill>
                <a:latin typeface="Times New Roman"/>
                <a:cs typeface="Times New Roman"/>
              </a:rPr>
              <a:t>'»	</a:t>
            </a:r>
            <a:r>
              <a:rPr sz="850" spc="30" dirty="0">
                <a:solidFill>
                  <a:srgbClr val="4D6675"/>
                </a:solidFill>
                <a:latin typeface="Arial"/>
                <a:cs typeface="Arial"/>
              </a:rPr>
              <a:t>ru</a:t>
            </a:r>
            <a:r>
              <a:rPr sz="850" spc="-70" dirty="0">
                <a:solidFill>
                  <a:srgbClr val="4D6675"/>
                </a:solidFill>
                <a:latin typeface="Arial"/>
                <a:cs typeface="Arial"/>
              </a:rPr>
              <a:t>u</a:t>
            </a:r>
            <a:r>
              <a:rPr sz="850" spc="-215" dirty="0">
                <a:solidFill>
                  <a:srgbClr val="38444D"/>
                </a:solidFill>
                <a:latin typeface="Arial"/>
                <a:cs typeface="Arial"/>
              </a:rPr>
              <a:t>1</a:t>
            </a:r>
            <a:r>
              <a:rPr sz="850" dirty="0">
                <a:solidFill>
                  <a:srgbClr val="4D6675"/>
                </a:solidFill>
                <a:latin typeface="Arial"/>
                <a:cs typeface="Arial"/>
              </a:rPr>
              <a:t>e</a:t>
            </a:r>
            <a:r>
              <a:rPr sz="850" spc="95" dirty="0">
                <a:solidFill>
                  <a:srgbClr val="4D6675"/>
                </a:solidFill>
                <a:latin typeface="Arial"/>
                <a:cs typeface="Arial"/>
              </a:rPr>
              <a:t>d</a:t>
            </a:r>
            <a:r>
              <a:rPr sz="850" spc="100" dirty="0">
                <a:solidFill>
                  <a:srgbClr val="5D7787"/>
                </a:solidFill>
                <a:latin typeface="Arial"/>
                <a:cs typeface="Arial"/>
              </a:rPr>
              <a:t>!</a:t>
            </a:r>
            <a:r>
              <a:rPr sz="850" spc="-110" dirty="0">
                <a:solidFill>
                  <a:srgbClr val="5D7787"/>
                </a:solidFill>
                <a:latin typeface="Arial"/>
                <a:cs typeface="Arial"/>
              </a:rPr>
              <a:t>l</a:t>
            </a:r>
            <a:r>
              <a:rPr sz="850" spc="130" dirty="0">
                <a:solidFill>
                  <a:srgbClr val="5D7787"/>
                </a:solidFill>
                <a:latin typeface="Arial"/>
                <a:cs typeface="Arial"/>
              </a:rPr>
              <a:t>o</a:t>
            </a:r>
            <a:r>
              <a:rPr sz="850" u="sng" spc="-40" dirty="0">
                <a:solidFill>
                  <a:srgbClr val="5D7787"/>
                </a:solidFill>
                <a:latin typeface="Arial"/>
                <a:cs typeface="Arial"/>
              </a:rPr>
              <a:t>e</a:t>
            </a:r>
            <a:r>
              <a:rPr sz="850" u="sng" spc="-25" dirty="0">
                <a:solidFill>
                  <a:srgbClr val="5D7787"/>
                </a:solidFill>
                <a:latin typeface="Arial"/>
                <a:cs typeface="Arial"/>
              </a:rPr>
              <a:t>u</a:t>
            </a:r>
            <a:r>
              <a:rPr sz="850" u="sng" spc="-170" dirty="0">
                <a:solidFill>
                  <a:srgbClr val="5D7787"/>
                </a:solidFill>
                <a:latin typeface="Arial"/>
                <a:cs typeface="Arial"/>
              </a:rPr>
              <a:t> </a:t>
            </a:r>
            <a:r>
              <a:rPr sz="850" u="sng" spc="-35" dirty="0">
                <a:solidFill>
                  <a:srgbClr val="3B5466"/>
                </a:solidFill>
                <a:latin typeface="Arial"/>
                <a:cs typeface="Arial"/>
              </a:rPr>
              <a:t>d</a:t>
            </a:r>
            <a:r>
              <a:rPr sz="850" u="sng" spc="-125" dirty="0">
                <a:solidFill>
                  <a:srgbClr val="5D7787"/>
                </a:solidFill>
                <a:latin typeface="Arial"/>
                <a:cs typeface="Arial"/>
              </a:rPr>
              <a:t>OC</a:t>
            </a:r>
            <a:r>
              <a:rPr sz="850" u="sng" spc="-145" dirty="0">
                <a:solidFill>
                  <a:srgbClr val="5D7787"/>
                </a:solidFill>
                <a:latin typeface="Arial"/>
                <a:cs typeface="Arial"/>
              </a:rPr>
              <a:t>\</a:t>
            </a:r>
            <a:r>
              <a:rPr sz="850" u="sng" spc="50" dirty="0">
                <a:solidFill>
                  <a:srgbClr val="5D7787"/>
                </a:solidFill>
                <a:latin typeface="Arial"/>
                <a:cs typeface="Arial"/>
              </a:rPr>
              <a:t>'lic</a:t>
            </a:r>
            <a:r>
              <a:rPr sz="850" u="sng" spc="-5" dirty="0">
                <a:solidFill>
                  <a:srgbClr val="5D7787"/>
                </a:solidFill>
                <a:latin typeface="Arial"/>
                <a:cs typeface="Arial"/>
              </a:rPr>
              <a:t> </a:t>
            </a:r>
            <a:r>
              <a:rPr sz="850" u="sng" dirty="0">
                <a:solidFill>
                  <a:srgbClr val="5D7787"/>
                </a:solidFill>
                <a:latin typeface="Arial"/>
                <a:cs typeface="Arial"/>
              </a:rPr>
              <a:t>	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ts val="1225"/>
              </a:lnSpc>
            </a:pPr>
            <a:r>
              <a:rPr sz="1200" i="1" spc="830" dirty="0">
                <a:solidFill>
                  <a:srgbClr val="6B4B34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529456" y="4416071"/>
            <a:ext cx="1191260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30" dirty="0">
                <a:solidFill>
                  <a:srgbClr val="4D6675"/>
                </a:solidFill>
                <a:latin typeface="Arial"/>
                <a:cs typeface="Arial"/>
              </a:rPr>
              <a:t>p:t.t</a:t>
            </a:r>
            <a:r>
              <a:rPr sz="850" spc="-185" dirty="0">
                <a:solidFill>
                  <a:srgbClr val="4D6675"/>
                </a:solidFill>
                <a:latin typeface="Arial"/>
                <a:cs typeface="Arial"/>
              </a:rPr>
              <a:t>b</a:t>
            </a:r>
            <a:r>
              <a:rPr sz="850" spc="-15" dirty="0">
                <a:solidFill>
                  <a:srgbClr val="4D6675"/>
                </a:solidFill>
                <a:latin typeface="Arial"/>
                <a:cs typeface="Arial"/>
              </a:rPr>
              <a:t>w:.</a:t>
            </a:r>
            <a:r>
              <a:rPr sz="850" spc="-240" dirty="0">
                <a:solidFill>
                  <a:srgbClr val="4D6675"/>
                </a:solidFill>
                <a:latin typeface="Arial"/>
                <a:cs typeface="Arial"/>
              </a:rPr>
              <a:t>.</a:t>
            </a:r>
            <a:r>
              <a:rPr sz="850" spc="15" dirty="0">
                <a:solidFill>
                  <a:srgbClr val="4D6675"/>
                </a:solidFill>
                <a:latin typeface="Arial"/>
                <a:cs typeface="Arial"/>
              </a:rPr>
              <a:t>-yco</a:t>
            </a:r>
            <a:r>
              <a:rPr sz="850" spc="-15" dirty="0">
                <a:solidFill>
                  <a:srgbClr val="4D6675"/>
                </a:solidFill>
                <a:latin typeface="Arial"/>
                <a:cs typeface="Arial"/>
              </a:rPr>
              <a:t>m</a:t>
            </a:r>
            <a:r>
              <a:rPr sz="850" spc="-55" dirty="0">
                <a:solidFill>
                  <a:srgbClr val="4D6675"/>
                </a:solidFill>
                <a:latin typeface="Arial"/>
                <a:cs typeface="Arial"/>
              </a:rPr>
              <a:t>paM:mcut</a:t>
            </a:r>
            <a:r>
              <a:rPr sz="850" spc="-484" dirty="0">
                <a:solidFill>
                  <a:srgbClr val="4D6675"/>
                </a:solidFill>
                <a:latin typeface="Arial"/>
                <a:cs typeface="Arial"/>
              </a:rPr>
              <a:t>&lt;</a:t>
            </a:r>
            <a:r>
              <a:rPr sz="850" spc="10" dirty="0">
                <a:solidFill>
                  <a:srgbClr val="4D6675"/>
                </a:solidFill>
                <a:latin typeface="Arial"/>
                <a:cs typeface="Arial"/>
              </a:rPr>
              <a:t>.</a:t>
            </a:r>
            <a:r>
              <a:rPr sz="850" spc="-170" dirty="0">
                <a:solidFill>
                  <a:srgbClr val="4D6675"/>
                </a:solidFill>
                <a:latin typeface="Arial"/>
                <a:cs typeface="Arial"/>
              </a:rPr>
              <a:t>;</a:t>
            </a:r>
            <a:r>
              <a:rPr sz="850" spc="245" dirty="0">
                <a:solidFill>
                  <a:srgbClr val="5D7787"/>
                </a:solidFill>
                <a:latin typeface="Arial"/>
                <a:cs typeface="Arial"/>
              </a:rPr>
              <a:t>.</a:t>
            </a:r>
            <a:endParaRPr sz="8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626207" y="4626300"/>
            <a:ext cx="74485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25" dirty="0">
                <a:solidFill>
                  <a:srgbClr val="A73141"/>
                </a:solidFill>
                <a:latin typeface="Arial"/>
                <a:cs typeface="Arial"/>
              </a:rPr>
              <a:t>I</a:t>
            </a:r>
            <a:r>
              <a:rPr sz="3600" i="1" spc="-925" dirty="0">
                <a:solidFill>
                  <a:srgbClr val="C16969"/>
                </a:solidFill>
                <a:latin typeface="Times New Roman"/>
                <a:cs typeface="Times New Roman"/>
              </a:rPr>
              <a:t>1</a:t>
            </a:r>
            <a:r>
              <a:rPr sz="3600" i="1" spc="-40" dirty="0">
                <a:solidFill>
                  <a:srgbClr val="80604B"/>
                </a:solidFill>
                <a:latin typeface="Times New Roman"/>
                <a:cs typeface="Times New Roman"/>
              </a:rPr>
              <a:t>®</a:t>
            </a:r>
            <a:r>
              <a:rPr sz="3600" i="1" spc="-695" dirty="0">
                <a:solidFill>
                  <a:srgbClr val="BC4B5E"/>
                </a:solidFill>
                <a:latin typeface="Times New Roman"/>
                <a:cs typeface="Times New Roman"/>
              </a:rPr>
              <a:t>t--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404989" y="324729"/>
            <a:ext cx="0" cy="130175"/>
          </a:xfrm>
          <a:custGeom>
            <a:avLst/>
            <a:gdLst/>
            <a:ahLst/>
            <a:cxnLst/>
            <a:rect l="l" t="t" r="r" b="b"/>
            <a:pathLst>
              <a:path h="130175">
                <a:moveTo>
                  <a:pt x="0" y="0"/>
                </a:moveTo>
                <a:lnTo>
                  <a:pt x="0" y="129945"/>
                </a:lnTo>
              </a:path>
            </a:pathLst>
          </a:custGeom>
          <a:ln w="14908">
            <a:solidFill>
              <a:srgbClr val="C6E4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2920070" y="179467"/>
            <a:ext cx="1272540" cy="1036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tabLst>
                <a:tab pos="1181735" algn="l"/>
              </a:tabLst>
            </a:pPr>
            <a:r>
              <a:rPr sz="650" spc="135" dirty="0">
                <a:solidFill>
                  <a:srgbClr val="8CB5CD"/>
                </a:solidFill>
                <a:latin typeface="Arial"/>
                <a:cs typeface="Arial"/>
              </a:rPr>
              <a:t>fnd</a:t>
            </a:r>
            <a:r>
              <a:rPr sz="650" spc="150" dirty="0">
                <a:solidFill>
                  <a:srgbClr val="8CB5CD"/>
                </a:solidFill>
                <a:latin typeface="Arial"/>
                <a:cs typeface="Arial"/>
              </a:rPr>
              <a:t>o</a:t>
            </a:r>
            <a:r>
              <a:rPr sz="650" spc="-220" dirty="0">
                <a:solidFill>
                  <a:srgbClr val="8CB5CD"/>
                </a:solidFill>
                <a:latin typeface="Arial"/>
                <a:cs typeface="Arial"/>
              </a:rPr>
              <a:t>b</a:t>
            </a:r>
            <a:r>
              <a:rPr sz="650" spc="90" dirty="0">
                <a:solidFill>
                  <a:srgbClr val="8CB5CD"/>
                </a:solidFill>
                <a:latin typeface="Arial"/>
                <a:cs typeface="Arial"/>
              </a:rPr>
              <a:t>"t</a:t>
            </a:r>
            <a:r>
              <a:rPr sz="650" spc="-25" dirty="0">
                <a:solidFill>
                  <a:srgbClr val="8CB5CD"/>
                </a:solidFill>
                <a:latin typeface="Arial"/>
                <a:cs typeface="Arial"/>
              </a:rPr>
              <a:t>'</a:t>
            </a:r>
            <a:r>
              <a:rPr sz="650" spc="75" dirty="0">
                <a:solidFill>
                  <a:srgbClr val="72A7C4"/>
                </a:solidFill>
                <a:latin typeface="Arial"/>
                <a:cs typeface="Arial"/>
              </a:rPr>
              <a:t>l</a:t>
            </a:r>
            <a:r>
              <a:rPr sz="650" spc="-110" dirty="0">
                <a:solidFill>
                  <a:srgbClr val="72A7C4"/>
                </a:solidFill>
                <a:latin typeface="Arial"/>
                <a:cs typeface="Arial"/>
              </a:rPr>
              <a:t>l</a:t>
            </a:r>
            <a:r>
              <a:rPr sz="650" spc="15" dirty="0">
                <a:solidFill>
                  <a:srgbClr val="95CAE6"/>
                </a:solidFill>
                <a:latin typeface="Arial"/>
                <a:cs typeface="Arial"/>
              </a:rPr>
              <a:t>O</a:t>
            </a:r>
            <a:r>
              <a:rPr sz="650" spc="-35" dirty="0">
                <a:solidFill>
                  <a:srgbClr val="72A7C4"/>
                </a:solidFill>
                <a:latin typeface="Arial"/>
                <a:cs typeface="Arial"/>
              </a:rPr>
              <a:t>U</a:t>
            </a:r>
            <a:r>
              <a:rPr sz="650" spc="-35" dirty="0">
                <a:solidFill>
                  <a:srgbClr val="8CB5CD"/>
                </a:solidFill>
                <a:latin typeface="Arial"/>
                <a:cs typeface="Arial"/>
              </a:rPr>
              <a:t>S</a:t>
            </a:r>
            <a:r>
              <a:rPr sz="650" spc="30" dirty="0">
                <a:solidFill>
                  <a:srgbClr val="8CB5CD"/>
                </a:solidFill>
                <a:latin typeface="Arial"/>
                <a:cs typeface="Arial"/>
              </a:rPr>
              <a:t> </a:t>
            </a:r>
            <a:r>
              <a:rPr sz="700" spc="45" dirty="0">
                <a:solidFill>
                  <a:srgbClr val="8CB5CD"/>
                </a:solidFill>
                <a:latin typeface="Times New Roman"/>
                <a:cs typeface="Times New Roman"/>
              </a:rPr>
              <a:t>p:it</a:t>
            </a:r>
            <a:r>
              <a:rPr sz="700" spc="95" dirty="0">
                <a:solidFill>
                  <a:srgbClr val="8CB5CD"/>
                </a:solidFill>
                <a:latin typeface="Times New Roman"/>
                <a:cs typeface="Times New Roman"/>
              </a:rPr>
              <a:t>h</a:t>
            </a:r>
            <a:r>
              <a:rPr sz="700" spc="-95" dirty="0">
                <a:solidFill>
                  <a:srgbClr val="72A7C4"/>
                </a:solidFill>
                <a:latin typeface="Times New Roman"/>
                <a:cs typeface="Times New Roman"/>
              </a:rPr>
              <a:t>V</a:t>
            </a:r>
            <a:r>
              <a:rPr sz="700" spc="-70" dirty="0">
                <a:solidFill>
                  <a:srgbClr val="72A7C4"/>
                </a:solidFill>
                <a:latin typeface="Times New Roman"/>
                <a:cs typeface="Times New Roman"/>
              </a:rPr>
              <a:t>.</a:t>
            </a:r>
            <a:r>
              <a:rPr sz="700" spc="80" dirty="0">
                <a:solidFill>
                  <a:srgbClr val="95CAE6"/>
                </a:solidFill>
                <a:latin typeface="Times New Roman"/>
                <a:cs typeface="Times New Roman"/>
              </a:rPr>
              <a:t>'I</a:t>
            </a:r>
            <a:r>
              <a:rPr sz="700" spc="60" dirty="0">
                <a:solidFill>
                  <a:srgbClr val="8CB5CD"/>
                </a:solidFill>
                <a:latin typeface="Times New Roman"/>
                <a:cs typeface="Times New Roman"/>
              </a:rPr>
              <a:t>\</a:t>
            </a:r>
            <a:r>
              <a:rPr sz="700" spc="190" dirty="0">
                <a:solidFill>
                  <a:srgbClr val="B3CDDD"/>
                </a:solidFill>
                <a:latin typeface="Times New Roman"/>
                <a:cs typeface="Times New Roman"/>
              </a:rPr>
              <a:t>'</a:t>
            </a:r>
            <a:r>
              <a:rPr sz="700" dirty="0">
                <a:solidFill>
                  <a:srgbClr val="B3CDDD"/>
                </a:solidFill>
                <a:latin typeface="Times New Roman"/>
                <a:cs typeface="Times New Roman"/>
              </a:rPr>
              <a:t>	</a:t>
            </a:r>
            <a:r>
              <a:rPr sz="950" spc="240" dirty="0">
                <a:solidFill>
                  <a:srgbClr val="1A2126"/>
                </a:solidFill>
                <a:latin typeface="Arial"/>
                <a:cs typeface="Arial"/>
              </a:rPr>
              <a:t>I</a:t>
            </a:r>
            <a:endParaRPr sz="9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10"/>
              </a:spcBef>
              <a:tabLst>
                <a:tab pos="1181735" algn="l"/>
              </a:tabLst>
            </a:pPr>
            <a:r>
              <a:rPr sz="750" spc="-10" dirty="0">
                <a:solidFill>
                  <a:srgbClr val="8CB5CD"/>
                </a:solidFill>
                <a:latin typeface="Arial"/>
                <a:cs typeface="Arial"/>
              </a:rPr>
              <a:t>Ccbss</a:t>
            </a:r>
            <a:r>
              <a:rPr sz="750" spc="30" dirty="0">
                <a:solidFill>
                  <a:srgbClr val="8CB5CD"/>
                </a:solidFill>
                <a:latin typeface="Arial"/>
                <a:cs typeface="Arial"/>
              </a:rPr>
              <a:t> </a:t>
            </a:r>
            <a:r>
              <a:rPr sz="750" spc="310" dirty="0">
                <a:solidFill>
                  <a:srgbClr val="7595A3"/>
                </a:solidFill>
                <a:latin typeface="Arial"/>
                <a:cs typeface="Arial"/>
              </a:rPr>
              <a:t>I</a:t>
            </a:r>
            <a:r>
              <a:rPr sz="750" spc="135" dirty="0">
                <a:solidFill>
                  <a:srgbClr val="72A7C4"/>
                </a:solidFill>
                <a:latin typeface="Arial"/>
                <a:cs typeface="Arial"/>
              </a:rPr>
              <a:t>\</a:t>
            </a:r>
            <a:r>
              <a:rPr sz="750" spc="40" dirty="0">
                <a:solidFill>
                  <a:srgbClr val="8CB5CD"/>
                </a:solidFill>
                <a:latin typeface="Arial"/>
                <a:cs typeface="Arial"/>
              </a:rPr>
              <a:t>t</a:t>
            </a:r>
            <a:r>
              <a:rPr sz="750" spc="55" dirty="0">
                <a:solidFill>
                  <a:srgbClr val="8CB5CD"/>
                </a:solidFill>
                <a:latin typeface="Arial"/>
                <a:cs typeface="Arial"/>
              </a:rPr>
              <a:t>f</a:t>
            </a:r>
            <a:r>
              <a:rPr sz="750" spc="-165" dirty="0">
                <a:solidFill>
                  <a:srgbClr val="A0DAFF"/>
                </a:solidFill>
                <a:latin typeface="Arial"/>
                <a:cs typeface="Arial"/>
              </a:rPr>
              <a:t>-</a:t>
            </a:r>
            <a:r>
              <a:rPr sz="750" spc="-155" dirty="0">
                <a:solidFill>
                  <a:srgbClr val="72A7C4"/>
                </a:solidFill>
                <a:latin typeface="Arial"/>
                <a:cs typeface="Arial"/>
              </a:rPr>
              <a:t>1</a:t>
            </a:r>
            <a:r>
              <a:rPr sz="750" spc="95" dirty="0">
                <a:solidFill>
                  <a:srgbClr val="8CB5CD"/>
                </a:solidFill>
                <a:latin typeface="Arial"/>
                <a:cs typeface="Arial"/>
              </a:rPr>
              <a:t>(</a:t>
            </a:r>
            <a:r>
              <a:rPr sz="750" spc="484" dirty="0">
                <a:solidFill>
                  <a:srgbClr val="A8BAC3"/>
                </a:solidFill>
                <a:latin typeface="Arial"/>
                <a:cs typeface="Arial"/>
              </a:rPr>
              <a:t>)</a:t>
            </a:r>
            <a:r>
              <a:rPr sz="750" dirty="0">
                <a:solidFill>
                  <a:srgbClr val="A8BAC3"/>
                </a:solidFill>
                <a:latin typeface="Arial"/>
                <a:cs typeface="Arial"/>
              </a:rPr>
              <a:t>	</a:t>
            </a:r>
            <a:r>
              <a:rPr sz="750" spc="270" dirty="0">
                <a:solidFill>
                  <a:srgbClr val="1A2126"/>
                </a:solidFill>
                <a:latin typeface="Arial"/>
                <a:cs typeface="Arial"/>
              </a:rPr>
              <a:t>: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550">
              <a:latin typeface="Times New Roman"/>
              <a:cs typeface="Times New Roman"/>
            </a:endParaRPr>
          </a:p>
          <a:p>
            <a:pPr marL="1194435" marR="5080" algn="just">
              <a:lnSpc>
                <a:spcPct val="80100"/>
              </a:lnSpc>
            </a:pPr>
            <a:r>
              <a:rPr sz="900" spc="254" dirty="0">
                <a:solidFill>
                  <a:srgbClr val="461C07"/>
                </a:solidFill>
                <a:latin typeface="Arial"/>
                <a:cs typeface="Arial"/>
              </a:rPr>
              <a:t>I </a:t>
            </a:r>
            <a:r>
              <a:rPr sz="950" spc="240" dirty="0">
                <a:solidFill>
                  <a:srgbClr val="461C07"/>
                </a:solidFill>
                <a:latin typeface="Arial"/>
                <a:cs typeface="Arial"/>
              </a:rPr>
              <a:t>I </a:t>
            </a:r>
            <a:r>
              <a:rPr sz="1000" spc="225" dirty="0">
                <a:solidFill>
                  <a:srgbClr val="461C07"/>
                </a:solidFill>
                <a:latin typeface="Arial"/>
                <a:cs typeface="Arial"/>
              </a:rPr>
              <a:t>I </a:t>
            </a:r>
            <a:r>
              <a:rPr sz="850" spc="265" dirty="0">
                <a:solidFill>
                  <a:srgbClr val="461C07"/>
                </a:solidFill>
                <a:latin typeface="Arial"/>
                <a:cs typeface="Arial"/>
              </a:rPr>
              <a:t>I </a:t>
            </a:r>
            <a:r>
              <a:rPr sz="950" spc="240" dirty="0">
                <a:solidFill>
                  <a:srgbClr val="461C07"/>
                </a:solidFill>
                <a:latin typeface="Arial"/>
                <a:cs typeface="Arial"/>
              </a:rPr>
              <a:t>I </a:t>
            </a:r>
            <a:r>
              <a:rPr sz="900" spc="254" dirty="0">
                <a:solidFill>
                  <a:srgbClr val="461C07"/>
                </a:solidFill>
                <a:latin typeface="Arial"/>
                <a:cs typeface="Arial"/>
              </a:rPr>
              <a:t>I</a:t>
            </a:r>
            <a:endParaRPr sz="9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667202" y="1183077"/>
            <a:ext cx="951230" cy="389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" algn="ctr">
              <a:lnSpc>
                <a:spcPts val="905"/>
              </a:lnSpc>
            </a:pPr>
            <a:r>
              <a:rPr sz="950" spc="240" dirty="0">
                <a:solidFill>
                  <a:srgbClr val="461C07"/>
                </a:solidFill>
                <a:latin typeface="Arial"/>
                <a:cs typeface="Arial"/>
              </a:rPr>
              <a:t>I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ts val="1195"/>
              </a:lnSpc>
            </a:pPr>
            <a:r>
              <a:rPr sz="1250" spc="-160" dirty="0">
                <a:solidFill>
                  <a:srgbClr val="80604B"/>
                </a:solidFill>
                <a:latin typeface="Times New Roman"/>
                <a:cs typeface="Times New Roman"/>
              </a:rPr>
              <a:t>Rnusfl</a:t>
            </a:r>
            <a:r>
              <a:rPr sz="1250" spc="-114" dirty="0">
                <a:solidFill>
                  <a:srgbClr val="80604B"/>
                </a:solidFill>
                <a:latin typeface="Times New Roman"/>
                <a:cs typeface="Times New Roman"/>
              </a:rPr>
              <a:t> </a:t>
            </a:r>
            <a:r>
              <a:rPr sz="900" spc="60" dirty="0">
                <a:solidFill>
                  <a:srgbClr val="80604B"/>
                </a:solidFill>
                <a:latin typeface="Times New Roman"/>
                <a:cs typeface="Times New Roman"/>
              </a:rPr>
              <a:t>c</a:t>
            </a:r>
            <a:r>
              <a:rPr sz="900" spc="-40" dirty="0">
                <a:solidFill>
                  <a:srgbClr val="80604B"/>
                </a:solidFill>
                <a:latin typeface="Times New Roman"/>
                <a:cs typeface="Times New Roman"/>
              </a:rPr>
              <a:t>n</a:t>
            </a:r>
            <a:r>
              <a:rPr sz="900" spc="60" dirty="0">
                <a:solidFill>
                  <a:srgbClr val="80604B"/>
                </a:solidFill>
                <a:latin typeface="Times New Roman"/>
                <a:cs typeface="Times New Roman"/>
              </a:rPr>
              <a:t>do</a:t>
            </a:r>
            <a:r>
              <a:rPr sz="900" spc="10" dirty="0">
                <a:solidFill>
                  <a:srgbClr val="80604B"/>
                </a:solidFill>
                <a:latin typeface="Times New Roman"/>
                <a:cs typeface="Times New Roman"/>
              </a:rPr>
              <a:t>p</a:t>
            </a:r>
            <a:r>
              <a:rPr sz="900" spc="-80" dirty="0">
                <a:solidFill>
                  <a:srgbClr val="643B1F"/>
                </a:solidFill>
                <a:latin typeface="Times New Roman"/>
                <a:cs typeface="Times New Roman"/>
              </a:rPr>
              <a:t>l</a:t>
            </a:r>
            <a:r>
              <a:rPr sz="900" spc="45" dirty="0">
                <a:solidFill>
                  <a:srgbClr val="80604B"/>
                </a:solidFill>
                <a:latin typeface="Times New Roman"/>
                <a:cs typeface="Times New Roman"/>
              </a:rPr>
              <a:t>asmk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ts val="955"/>
              </a:lnSpc>
            </a:pPr>
            <a:r>
              <a:rPr sz="850" u="sng" spc="30" dirty="0">
                <a:solidFill>
                  <a:srgbClr val="80604B"/>
                </a:solidFill>
                <a:latin typeface="Arial"/>
                <a:cs typeface="Arial"/>
              </a:rPr>
              <a:t>r</a:t>
            </a:r>
            <a:r>
              <a:rPr sz="850" spc="25" dirty="0">
                <a:solidFill>
                  <a:srgbClr val="80604B"/>
                </a:solidFill>
                <a:latin typeface="Arial"/>
                <a:cs typeface="Arial"/>
              </a:rPr>
              <a:t>etil</a:t>
            </a:r>
            <a:r>
              <a:rPr sz="850" u="sng" spc="-95" dirty="0">
                <a:solidFill>
                  <a:srgbClr val="80604B"/>
                </a:solidFill>
                <a:latin typeface="Arial"/>
                <a:cs typeface="Arial"/>
              </a:rPr>
              <a:t>:</a:t>
            </a:r>
            <a:r>
              <a:rPr sz="850" u="sng" spc="60" dirty="0">
                <a:solidFill>
                  <a:srgbClr val="80604B"/>
                </a:solidFill>
                <a:latin typeface="Arial"/>
                <a:cs typeface="Arial"/>
              </a:rPr>
              <a:t>ul</a:t>
            </a:r>
            <a:r>
              <a:rPr sz="850" u="sng" spc="-35" dirty="0">
                <a:solidFill>
                  <a:srgbClr val="80604B"/>
                </a:solidFill>
                <a:latin typeface="Arial"/>
                <a:cs typeface="Arial"/>
              </a:rPr>
              <a:t>u</a:t>
            </a:r>
            <a:r>
              <a:rPr sz="850" u="sng" spc="165" dirty="0">
                <a:solidFill>
                  <a:srgbClr val="80604B"/>
                </a:solidFill>
                <a:latin typeface="Arial"/>
                <a:cs typeface="Arial"/>
              </a:rPr>
              <a:t>m</a:t>
            </a:r>
            <a:r>
              <a:rPr sz="800" spc="10" dirty="0">
                <a:solidFill>
                  <a:srgbClr val="80604B"/>
                </a:solidFill>
                <a:latin typeface="Times New Roman"/>
                <a:cs typeface="Times New Roman"/>
              </a:rPr>
              <a:t>(REIO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458939" y="200909"/>
            <a:ext cx="963294" cy="24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95">
              <a:lnSpc>
                <a:spcPts val="925"/>
              </a:lnSpc>
            </a:pPr>
            <a:r>
              <a:rPr sz="850" spc="-40" dirty="0">
                <a:solidFill>
                  <a:srgbClr val="C3829E"/>
                </a:solidFill>
                <a:latin typeface="Arial"/>
                <a:cs typeface="Arial"/>
              </a:rPr>
              <a:t>E</a:t>
            </a:r>
            <a:r>
              <a:rPr sz="850" spc="-175" dirty="0">
                <a:solidFill>
                  <a:srgbClr val="C3829E"/>
                </a:solidFill>
                <a:latin typeface="Arial"/>
                <a:cs typeface="Arial"/>
              </a:rPr>
              <a:t>x</a:t>
            </a:r>
            <a:r>
              <a:rPr sz="850" dirty="0">
                <a:solidFill>
                  <a:srgbClr val="C3829E"/>
                </a:solidFill>
                <a:latin typeface="Arial"/>
                <a:cs typeface="Arial"/>
              </a:rPr>
              <a:t>ogeno</a:t>
            </a:r>
            <a:r>
              <a:rPr sz="850" spc="-30" dirty="0">
                <a:solidFill>
                  <a:srgbClr val="C3829E"/>
                </a:solidFill>
                <a:latin typeface="Arial"/>
                <a:cs typeface="Arial"/>
              </a:rPr>
              <a:t>us</a:t>
            </a:r>
            <a:r>
              <a:rPr sz="850" spc="-110" dirty="0">
                <a:solidFill>
                  <a:srgbClr val="C3829E"/>
                </a:solidFill>
                <a:latin typeface="Arial"/>
                <a:cs typeface="Arial"/>
              </a:rPr>
              <a:t> </a:t>
            </a:r>
            <a:r>
              <a:rPr sz="850" spc="235" dirty="0">
                <a:solidFill>
                  <a:srgbClr val="C3829E"/>
                </a:solidFill>
                <a:latin typeface="Arial"/>
                <a:cs typeface="Arial"/>
              </a:rPr>
              <a:t>r</a:t>
            </a:r>
            <a:r>
              <a:rPr sz="850" spc="10" dirty="0">
                <a:solidFill>
                  <a:srgbClr val="C3829E"/>
                </a:solidFill>
                <a:latin typeface="Arial"/>
                <a:cs typeface="Arial"/>
              </a:rPr>
              <a:t>:</a:t>
            </a:r>
            <a:r>
              <a:rPr sz="850" spc="30" dirty="0">
                <a:solidFill>
                  <a:srgbClr val="C3829E"/>
                </a:solidFill>
                <a:latin typeface="Arial"/>
                <a:cs typeface="Arial"/>
              </a:rPr>
              <a:t>u</a:t>
            </a:r>
            <a:r>
              <a:rPr sz="850" spc="-95" dirty="0">
                <a:solidFill>
                  <a:srgbClr val="C3829E"/>
                </a:solidFill>
                <a:latin typeface="Arial"/>
                <a:cs typeface="Arial"/>
              </a:rPr>
              <a:t>h</a:t>
            </a:r>
            <a:r>
              <a:rPr sz="850" spc="20" dirty="0">
                <a:solidFill>
                  <a:srgbClr val="B5698C"/>
                </a:solidFill>
                <a:latin typeface="Arial"/>
                <a:cs typeface="Arial"/>
              </a:rPr>
              <a:t>\\</a:t>
            </a:r>
            <a:r>
              <a:rPr sz="850" spc="-140" dirty="0">
                <a:solidFill>
                  <a:srgbClr val="B5698C"/>
                </a:solidFill>
                <a:latin typeface="Arial"/>
                <a:cs typeface="Arial"/>
              </a:rPr>
              <a:t> </a:t>
            </a:r>
            <a:r>
              <a:rPr sz="850" spc="-55" dirty="0">
                <a:solidFill>
                  <a:srgbClr val="C3829E"/>
                </a:solidFill>
                <a:latin typeface="Arial"/>
                <a:cs typeface="Arial"/>
              </a:rPr>
              <a:t>Jiv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ts val="985"/>
              </a:lnSpc>
            </a:pPr>
            <a:r>
              <a:rPr sz="900" spc="-350" dirty="0">
                <a:solidFill>
                  <a:srgbClr val="C3829E"/>
                </a:solidFill>
                <a:latin typeface="Times New Roman"/>
                <a:cs typeface="Times New Roman"/>
              </a:rPr>
              <a:t>C</a:t>
            </a:r>
            <a:r>
              <a:rPr sz="900" spc="335" dirty="0">
                <a:solidFill>
                  <a:srgbClr val="C3829E"/>
                </a:solidFill>
                <a:latin typeface="Times New Roman"/>
                <a:cs typeface="Times New Roman"/>
              </a:rPr>
              <a:t>d</a:t>
            </a:r>
            <a:r>
              <a:rPr sz="900" spc="-15" dirty="0">
                <a:solidFill>
                  <a:srgbClr val="B5698C"/>
                </a:solidFill>
                <a:latin typeface="Times New Roman"/>
                <a:cs typeface="Times New Roman"/>
              </a:rPr>
              <a:t>1</a:t>
            </a:r>
            <a:r>
              <a:rPr sz="900" spc="-80" dirty="0">
                <a:solidFill>
                  <a:srgbClr val="C3829E"/>
                </a:solidFill>
                <a:latin typeface="Times New Roman"/>
                <a:cs typeface="Times New Roman"/>
              </a:rPr>
              <a:t>l</a:t>
            </a:r>
            <a:r>
              <a:rPr sz="900" spc="90" dirty="0">
                <a:solidFill>
                  <a:srgbClr val="C3829E"/>
                </a:solidFill>
                <a:latin typeface="Times New Roman"/>
                <a:cs typeface="Times New Roman"/>
              </a:rPr>
              <a:t>s</a:t>
            </a:r>
            <a:r>
              <a:rPr sz="900" spc="-55" dirty="0">
                <a:solidFill>
                  <a:srgbClr val="C3829E"/>
                </a:solidFill>
                <a:latin typeface="Times New Roman"/>
                <a:cs typeface="Times New Roman"/>
              </a:rPr>
              <a:t> </a:t>
            </a:r>
            <a:r>
              <a:rPr sz="900" spc="-15" dirty="0">
                <a:solidFill>
                  <a:srgbClr val="AE3874"/>
                </a:solidFill>
                <a:latin typeface="Times New Roman"/>
                <a:cs typeface="Times New Roman"/>
              </a:rPr>
              <a:t>ll</a:t>
            </a:r>
            <a:r>
              <a:rPr sz="900" dirty="0">
                <a:solidFill>
                  <a:srgbClr val="AE3874"/>
                </a:solidFill>
                <a:latin typeface="Times New Roman"/>
                <a:cs typeface="Times New Roman"/>
              </a:rPr>
              <a:t> </a:t>
            </a:r>
            <a:r>
              <a:rPr sz="900" spc="-365" dirty="0">
                <a:solidFill>
                  <a:srgbClr val="E695B6"/>
                </a:solidFill>
                <a:latin typeface="Times New Roman"/>
                <a:cs typeface="Times New Roman"/>
              </a:rPr>
              <a:t>1</a:t>
            </a:r>
            <a:r>
              <a:rPr sz="900" spc="25" dirty="0">
                <a:solidFill>
                  <a:srgbClr val="C3829E"/>
                </a:solidFill>
                <a:latin typeface="Times New Roman"/>
                <a:cs typeface="Times New Roman"/>
              </a:rPr>
              <a:t>\tlf</a:t>
            </a:r>
            <a:r>
              <a:rPr sz="900" spc="60" dirty="0">
                <a:solidFill>
                  <a:srgbClr val="C3829E"/>
                </a:solidFill>
                <a:latin typeface="Times New Roman"/>
                <a:cs typeface="Times New Roman"/>
              </a:rPr>
              <a:t>C</a:t>
            </a:r>
            <a:r>
              <a:rPr sz="900" spc="15" dirty="0">
                <a:solidFill>
                  <a:srgbClr val="C3A0AC"/>
                </a:solidFill>
                <a:latin typeface="Times New Roman"/>
                <a:cs typeface="Times New Roman"/>
              </a:rPr>
              <a:t>)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369729" y="1590310"/>
            <a:ext cx="949960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5145">
              <a:lnSpc>
                <a:spcPct val="100000"/>
              </a:lnSpc>
            </a:pPr>
            <a:r>
              <a:rPr sz="900" spc="-80" dirty="0">
                <a:solidFill>
                  <a:srgbClr val="442F23"/>
                </a:solidFill>
                <a:latin typeface="Times New Roman"/>
                <a:cs typeface="Times New Roman"/>
              </a:rPr>
              <a:t>l</a:t>
            </a:r>
            <a:r>
              <a:rPr sz="900" spc="229" dirty="0">
                <a:solidFill>
                  <a:srgbClr val="6B4B34"/>
                </a:solidFill>
                <a:latin typeface="Times New Roman"/>
                <a:cs typeface="Times New Roman"/>
              </a:rPr>
              <a:t>n</a:t>
            </a:r>
            <a:r>
              <a:rPr sz="900" spc="-60" dirty="0">
                <a:solidFill>
                  <a:srgbClr val="6B4B34"/>
                </a:solidFill>
                <a:latin typeface="Times New Roman"/>
                <a:cs typeface="Times New Roman"/>
              </a:rPr>
              <a:t>'</a:t>
            </a:r>
            <a:r>
              <a:rPr sz="900" spc="20" dirty="0">
                <a:solidFill>
                  <a:srgbClr val="6B4B34"/>
                </a:solidFill>
                <a:latin typeface="Times New Roman"/>
                <a:cs typeface="Times New Roman"/>
              </a:rPr>
              <a:t>'l.liutt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  <a:tabLst>
                <a:tab pos="440055" algn="l"/>
              </a:tabLst>
            </a:pPr>
            <a:r>
              <a:rPr sz="1000" spc="505" dirty="0">
                <a:solidFill>
                  <a:srgbClr val="897064"/>
                </a:solidFill>
                <a:latin typeface="Arial"/>
                <a:cs typeface="Arial"/>
              </a:rPr>
              <a:t>c</a:t>
            </a:r>
            <a:r>
              <a:rPr sz="1000" spc="30" dirty="0">
                <a:solidFill>
                  <a:srgbClr val="897064"/>
                </a:solidFill>
                <a:latin typeface="Arial"/>
                <a:cs typeface="Arial"/>
              </a:rPr>
              <a:t>:</a:t>
            </a:r>
            <a:r>
              <a:rPr sz="1000" spc="85" dirty="0">
                <a:solidFill>
                  <a:srgbClr val="897064"/>
                </a:solidFill>
                <a:latin typeface="Arial"/>
                <a:cs typeface="Arial"/>
              </a:rPr>
              <a:t>:</a:t>
            </a:r>
            <a:r>
              <a:rPr sz="1000" u="sng" spc="-5" dirty="0">
                <a:solidFill>
                  <a:srgbClr val="897064"/>
                </a:solidFill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897064"/>
                </a:solidFill>
                <a:latin typeface="Arial"/>
                <a:cs typeface="Arial"/>
              </a:rPr>
              <a:t>	</a:t>
            </a:r>
            <a:r>
              <a:rPr sz="1000" spc="105" dirty="0">
                <a:solidFill>
                  <a:srgbClr val="897064"/>
                </a:solidFill>
                <a:latin typeface="Arial"/>
                <a:cs typeface="Arial"/>
              </a:rPr>
              <a:t>-</a:t>
            </a:r>
            <a:r>
              <a:rPr sz="1000" spc="-95" dirty="0">
                <a:solidFill>
                  <a:srgbClr val="897064"/>
                </a:solidFill>
                <a:latin typeface="Arial"/>
                <a:cs typeface="Arial"/>
              </a:rPr>
              <a:t>,</a:t>
            </a:r>
            <a:r>
              <a:rPr sz="1000" spc="-690" dirty="0">
                <a:solidFill>
                  <a:srgbClr val="897064"/>
                </a:solidFill>
                <a:latin typeface="Arial"/>
                <a:cs typeface="Arial"/>
              </a:rPr>
              <a:t>d</a:t>
            </a:r>
            <a:r>
              <a:rPr sz="1000" spc="105" dirty="0">
                <a:solidFill>
                  <a:srgbClr val="897064"/>
                </a:solidFill>
                <a:latin typeface="Arial"/>
                <a:cs typeface="Arial"/>
              </a:rPr>
              <a:t>(</a:t>
            </a:r>
            <a:r>
              <a:rPr sz="1000" spc="-45" dirty="0">
                <a:solidFill>
                  <a:srgbClr val="897064"/>
                </a:solidFill>
                <a:latin typeface="Arial"/>
                <a:cs typeface="Arial"/>
              </a:rPr>
              <a:t> </a:t>
            </a:r>
            <a:r>
              <a:rPr sz="1000" spc="140" dirty="0">
                <a:solidFill>
                  <a:srgbClr val="897064"/>
                </a:solidFill>
                <a:latin typeface="Arial"/>
                <a:cs typeface="Arial"/>
              </a:rPr>
              <a:t>u</a:t>
            </a:r>
            <a:r>
              <a:rPr sz="1000" spc="-50" dirty="0">
                <a:solidFill>
                  <a:srgbClr val="897064"/>
                </a:solidFill>
                <a:latin typeface="Arial"/>
                <a:cs typeface="Arial"/>
              </a:rPr>
              <a:t>i</a:t>
            </a:r>
            <a:r>
              <a:rPr sz="1000" spc="125" dirty="0">
                <a:solidFill>
                  <a:srgbClr val="6B4B34"/>
                </a:solidFill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782647" y="4619373"/>
            <a:ext cx="13144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114" dirty="0">
                <a:latin typeface="Arial"/>
                <a:cs typeface="Arial"/>
              </a:rPr>
              <a:t>.</a:t>
            </a:r>
            <a:r>
              <a:rPr sz="450" spc="-15" dirty="0">
                <a:latin typeface="Arial"/>
                <a:cs typeface="Arial"/>
              </a:rPr>
              <a:t> </a:t>
            </a:r>
            <a:r>
              <a:rPr sz="1150" spc="155" dirty="0">
                <a:solidFill>
                  <a:srgbClr val="80604B"/>
                </a:solidFill>
                <a:latin typeface="Arial"/>
                <a:cs typeface="Arial"/>
              </a:rPr>
              <a:t>.</a:t>
            </a:r>
            <a:endParaRPr sz="11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433027" y="4670876"/>
            <a:ext cx="1546225" cy="155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z="2600" spc="105" dirty="0">
                <a:solidFill>
                  <a:srgbClr val="5D6262"/>
                </a:solidFill>
                <a:latin typeface="Arial"/>
                <a:cs typeface="Arial"/>
              </a:rPr>
              <a:t>@</a:t>
            </a:r>
            <a:endParaRPr sz="2600">
              <a:latin typeface="Arial"/>
              <a:cs typeface="Arial"/>
            </a:endParaRPr>
          </a:p>
          <a:p>
            <a:pPr marL="157480">
              <a:lnSpc>
                <a:spcPts val="5860"/>
              </a:lnSpc>
              <a:tabLst>
                <a:tab pos="926465" algn="l"/>
              </a:tabLst>
            </a:pPr>
            <a:r>
              <a:rPr sz="10800" spc="-794" baseline="-17746" dirty="0">
                <a:solidFill>
                  <a:srgbClr val="5B9CA3"/>
                </a:solidFill>
                <a:latin typeface="Arial"/>
                <a:cs typeface="Arial"/>
              </a:rPr>
              <a:t>l	</a:t>
            </a:r>
            <a:r>
              <a:rPr sz="1500" spc="160" dirty="0">
                <a:solidFill>
                  <a:srgbClr val="80604B"/>
                </a:solidFill>
                <a:latin typeface="Arial"/>
                <a:cs typeface="Arial"/>
              </a:rPr>
              <a:t>\1[..b'</a:t>
            </a:r>
            <a:endParaRPr sz="1500">
              <a:latin typeface="Arial"/>
              <a:cs typeface="Arial"/>
            </a:endParaRPr>
          </a:p>
          <a:p>
            <a:pPr marR="158115" algn="r">
              <a:lnSpc>
                <a:spcPts val="2205"/>
              </a:lnSpc>
            </a:pPr>
            <a:r>
              <a:rPr sz="2550" spc="835" dirty="0">
                <a:solidFill>
                  <a:srgbClr val="BC4B5E"/>
                </a:solidFill>
                <a:latin typeface="Arial"/>
                <a:cs typeface="Arial"/>
              </a:rPr>
              <a:t>!</a:t>
            </a:r>
            <a:endParaRPr sz="2550">
              <a:latin typeface="Arial"/>
              <a:cs typeface="Arial"/>
            </a:endParaRPr>
          </a:p>
          <a:p>
            <a:pPr marR="120014" algn="r">
              <a:lnSpc>
                <a:spcPct val="100000"/>
              </a:lnSpc>
              <a:spcBef>
                <a:spcPts val="1350"/>
              </a:spcBef>
            </a:pPr>
            <a:r>
              <a:rPr sz="1650" i="1" spc="434" dirty="0">
                <a:solidFill>
                  <a:srgbClr val="AA808A"/>
                </a:solidFill>
                <a:latin typeface="Arial"/>
                <a:cs typeface="Arial"/>
              </a:rPr>
              <a:t>v</a:t>
            </a:r>
            <a:r>
              <a:rPr sz="1650" i="1" spc="-145" dirty="0">
                <a:solidFill>
                  <a:srgbClr val="AA808A"/>
                </a:solidFill>
                <a:latin typeface="Arial"/>
                <a:cs typeface="Arial"/>
              </a:rPr>
              <a:t> </a:t>
            </a:r>
            <a:r>
              <a:rPr sz="1650" i="1" spc="100" dirty="0">
                <a:solidFill>
                  <a:srgbClr val="AA808A"/>
                </a:solidFill>
                <a:latin typeface="Arial"/>
                <a:cs typeface="Arial"/>
              </a:rPr>
              <a:t>'&gt;</a:t>
            </a:r>
            <a:endParaRPr sz="16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927612" y="4757258"/>
            <a:ext cx="1195070" cy="53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50"/>
              </a:lnSpc>
            </a:pPr>
            <a:r>
              <a:rPr sz="800" spc="25" dirty="0">
                <a:solidFill>
                  <a:srgbClr val="5D7787"/>
                </a:solidFill>
                <a:latin typeface="Arial"/>
                <a:cs typeface="Arial"/>
              </a:rPr>
              <a:t>Ch!is</a:t>
            </a:r>
            <a:r>
              <a:rPr sz="800" spc="-85" dirty="0">
                <a:solidFill>
                  <a:srgbClr val="5D7787"/>
                </a:solidFill>
                <a:latin typeface="Arial"/>
                <a:cs typeface="Arial"/>
              </a:rPr>
              <a:t> </a:t>
            </a:r>
            <a:r>
              <a:rPr sz="900" spc="-190" dirty="0">
                <a:solidFill>
                  <a:srgbClr val="4D6675"/>
                </a:solidFill>
                <a:latin typeface="Times New Roman"/>
                <a:cs typeface="Times New Roman"/>
              </a:rPr>
              <a:t>1</a:t>
            </a:r>
            <a:r>
              <a:rPr sz="900" spc="-75" dirty="0">
                <a:solidFill>
                  <a:srgbClr val="4D6675"/>
                </a:solidFill>
                <a:latin typeface="Times New Roman"/>
                <a:cs typeface="Times New Roman"/>
              </a:rPr>
              <a:t>"'1.l</a:t>
            </a:r>
            <a:r>
              <a:rPr sz="900" spc="-270" dirty="0">
                <a:solidFill>
                  <a:srgbClr val="4D6675"/>
                </a:solidFill>
                <a:latin typeface="Times New Roman"/>
                <a:cs typeface="Times New Roman"/>
              </a:rPr>
              <a:t>H</a:t>
            </a:r>
            <a:r>
              <a:rPr sz="900" spc="5" dirty="0">
                <a:solidFill>
                  <a:srgbClr val="7595A3"/>
                </a:solidFill>
                <a:latin typeface="Times New Roman"/>
                <a:cs typeface="Times New Roman"/>
              </a:rPr>
              <a:t>C</a:t>
            </a:r>
            <a:r>
              <a:rPr sz="900" spc="35" dirty="0">
                <a:solidFill>
                  <a:srgbClr val="5D7787"/>
                </a:solidFill>
                <a:latin typeface="Times New Roman"/>
                <a:cs typeface="Times New Roman"/>
              </a:rPr>
              <a:t>-pcptidc</a:t>
            </a:r>
            <a:r>
              <a:rPr sz="900" spc="-130" dirty="0">
                <a:solidFill>
                  <a:srgbClr val="5D7787"/>
                </a:solidFill>
                <a:latin typeface="Times New Roman"/>
                <a:cs typeface="Times New Roman"/>
              </a:rPr>
              <a:t> </a:t>
            </a:r>
            <a:r>
              <a:rPr sz="900" spc="-50" dirty="0">
                <a:solidFill>
                  <a:srgbClr val="5D7787"/>
                </a:solidFill>
                <a:latin typeface="Times New Roman"/>
                <a:cs typeface="Times New Roman"/>
              </a:rPr>
              <a:t>i</a:t>
            </a:r>
            <a:r>
              <a:rPr sz="900" spc="135" dirty="0">
                <a:solidFill>
                  <a:srgbClr val="5D7787"/>
                </a:solidFill>
                <a:latin typeface="Times New Roman"/>
                <a:cs typeface="Times New Roman"/>
              </a:rPr>
              <a:t>"</a:t>
            </a:r>
            <a:r>
              <a:rPr sz="900" spc="85" dirty="0">
                <a:solidFill>
                  <a:srgbClr val="5D7787"/>
                </a:solidFill>
                <a:latin typeface="Times New Roman"/>
                <a:cs typeface="Times New Roman"/>
              </a:rPr>
              <a:t> </a:t>
            </a:r>
            <a:r>
              <a:rPr sz="850" spc="25" dirty="0">
                <a:solidFill>
                  <a:srgbClr val="4D6675"/>
                </a:solidFill>
                <a:latin typeface="Times New Roman"/>
                <a:cs typeface="Times New Roman"/>
              </a:rPr>
              <a:t>t.nnspoctcd</a:t>
            </a:r>
            <a:r>
              <a:rPr sz="850" dirty="0">
                <a:solidFill>
                  <a:srgbClr val="4D6675"/>
                </a:solidFill>
                <a:latin typeface="Times New Roman"/>
                <a:cs typeface="Times New Roman"/>
              </a:rPr>
              <a:t> </a:t>
            </a:r>
            <a:r>
              <a:rPr sz="850" spc="-105" dirty="0">
                <a:solidFill>
                  <a:srgbClr val="4D6675"/>
                </a:solidFill>
                <a:latin typeface="Times New Roman"/>
                <a:cs typeface="Times New Roman"/>
              </a:rPr>
              <a:t> </a:t>
            </a:r>
            <a:r>
              <a:rPr sz="850" spc="-65" dirty="0">
                <a:solidFill>
                  <a:srgbClr val="4D6675"/>
                </a:solidFill>
                <a:latin typeface="Arial"/>
                <a:cs typeface="Arial"/>
              </a:rPr>
              <a:t>f</a:t>
            </a:r>
            <a:r>
              <a:rPr sz="850" spc="60" dirty="0">
                <a:solidFill>
                  <a:srgbClr val="4D6675"/>
                </a:solidFill>
                <a:latin typeface="Arial"/>
                <a:cs typeface="Arial"/>
              </a:rPr>
              <a:t>r</a:t>
            </a:r>
            <a:r>
              <a:rPr sz="850" spc="-40" dirty="0">
                <a:solidFill>
                  <a:srgbClr val="4D6675"/>
                </a:solidFill>
                <a:latin typeface="Arial"/>
                <a:cs typeface="Arial"/>
              </a:rPr>
              <a:t>o</a:t>
            </a:r>
            <a:r>
              <a:rPr sz="850" spc="250" dirty="0">
                <a:solidFill>
                  <a:srgbClr val="4D6675"/>
                </a:solidFill>
                <a:latin typeface="Arial"/>
                <a:cs typeface="Arial"/>
              </a:rPr>
              <a:t>m</a:t>
            </a:r>
            <a:r>
              <a:rPr sz="900" spc="-135" dirty="0">
                <a:solidFill>
                  <a:srgbClr val="5D7787"/>
                </a:solidFill>
                <a:latin typeface="Arial"/>
                <a:cs typeface="Arial"/>
              </a:rPr>
              <a:t>RER</a:t>
            </a:r>
            <a:r>
              <a:rPr sz="900" spc="-105" dirty="0">
                <a:solidFill>
                  <a:srgbClr val="5D7787"/>
                </a:solidFill>
                <a:latin typeface="Arial"/>
                <a:cs typeface="Arial"/>
              </a:rPr>
              <a:t> </a:t>
            </a:r>
            <a:r>
              <a:rPr sz="850" spc="55" dirty="0">
                <a:solidFill>
                  <a:srgbClr val="5D7787"/>
                </a:solidFill>
                <a:latin typeface="Arial"/>
                <a:cs typeface="Arial"/>
              </a:rPr>
              <a:t>to</a:t>
            </a:r>
            <a:r>
              <a:rPr sz="850" spc="35" dirty="0">
                <a:solidFill>
                  <a:srgbClr val="5D7787"/>
                </a:solidFill>
                <a:latin typeface="Arial"/>
                <a:cs typeface="Arial"/>
              </a:rPr>
              <a:t> </a:t>
            </a:r>
            <a:r>
              <a:rPr sz="850" spc="15" dirty="0">
                <a:solidFill>
                  <a:srgbClr val="5D7787"/>
                </a:solidFill>
                <a:latin typeface="Times New Roman"/>
                <a:cs typeface="Times New Roman"/>
              </a:rPr>
              <a:t>Golgi</a:t>
            </a:r>
            <a:r>
              <a:rPr sz="850" spc="-50" dirty="0">
                <a:solidFill>
                  <a:srgbClr val="5D7787"/>
                </a:solidFill>
                <a:latin typeface="Times New Roman"/>
                <a:cs typeface="Times New Roman"/>
              </a:rPr>
              <a:t> </a:t>
            </a:r>
            <a:r>
              <a:rPr sz="900" spc="50" dirty="0">
                <a:solidFill>
                  <a:srgbClr val="5D7787"/>
                </a:solidFill>
                <a:latin typeface="Times New Roman"/>
                <a:cs typeface="Times New Roman"/>
              </a:rPr>
              <a:t>campier</a:t>
            </a:r>
            <a:r>
              <a:rPr sz="900" spc="-15" dirty="0">
                <a:solidFill>
                  <a:srgbClr val="5D7787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3B5466"/>
                </a:solidFill>
                <a:latin typeface="Times New Roman"/>
                <a:cs typeface="Times New Roman"/>
              </a:rPr>
              <a:t>t</a:t>
            </a:r>
            <a:r>
              <a:rPr sz="900" spc="245" dirty="0">
                <a:solidFill>
                  <a:srgbClr val="5D7787"/>
                </a:solidFill>
                <a:latin typeface="Times New Roman"/>
                <a:cs typeface="Times New Roman"/>
              </a:rPr>
              <a:t>o</a:t>
            </a:r>
            <a:r>
              <a:rPr sz="900" spc="70" dirty="0">
                <a:solidFill>
                  <a:srgbClr val="5D7787"/>
                </a:solidFill>
                <a:latin typeface="Times New Roman"/>
                <a:cs typeface="Times New Roman"/>
              </a:rPr>
              <a:t>p</a:t>
            </a:r>
            <a:r>
              <a:rPr sz="900" spc="-80" dirty="0">
                <a:solidFill>
                  <a:srgbClr val="38444D"/>
                </a:solidFill>
                <a:latin typeface="Times New Roman"/>
                <a:cs typeface="Times New Roman"/>
              </a:rPr>
              <a:t>l</a:t>
            </a:r>
            <a:r>
              <a:rPr sz="900" spc="45" dirty="0">
                <a:solidFill>
                  <a:srgbClr val="4D6675"/>
                </a:solidFill>
                <a:latin typeface="Times New Roman"/>
                <a:cs typeface="Times New Roman"/>
              </a:rPr>
              <a:t>a</a:t>
            </a:r>
            <a:r>
              <a:rPr sz="900" spc="-100" dirty="0">
                <a:solidFill>
                  <a:srgbClr val="4D6675"/>
                </a:solidFill>
                <a:latin typeface="Times New Roman"/>
                <a:cs typeface="Times New Roman"/>
              </a:rPr>
              <a:t>s</a:t>
            </a:r>
            <a:r>
              <a:rPr sz="900" spc="10" dirty="0">
                <a:solidFill>
                  <a:srgbClr val="4D6675"/>
                </a:solidFill>
                <a:latin typeface="Times New Roman"/>
                <a:cs typeface="Times New Roman"/>
              </a:rPr>
              <a:t>ma</a:t>
            </a:r>
            <a:r>
              <a:rPr sz="900" dirty="0">
                <a:solidFill>
                  <a:srgbClr val="4D6675"/>
                </a:solidFill>
                <a:latin typeface="Times New Roman"/>
                <a:cs typeface="Times New Roman"/>
              </a:rPr>
              <a:t> </a:t>
            </a:r>
            <a:r>
              <a:rPr sz="850" spc="75" dirty="0">
                <a:solidFill>
                  <a:srgbClr val="4D6675"/>
                </a:solidFill>
                <a:latin typeface="Arial"/>
                <a:cs typeface="Arial"/>
              </a:rPr>
              <a:t>m</a:t>
            </a:r>
            <a:r>
              <a:rPr sz="850" spc="-50" dirty="0">
                <a:solidFill>
                  <a:srgbClr val="4D6675"/>
                </a:solidFill>
                <a:latin typeface="Arial"/>
                <a:cs typeface="Arial"/>
              </a:rPr>
              <a:t>c:</a:t>
            </a:r>
            <a:r>
              <a:rPr sz="850" spc="-235" dirty="0">
                <a:solidFill>
                  <a:srgbClr val="4D6675"/>
                </a:solidFill>
                <a:latin typeface="Arial"/>
                <a:cs typeface="Arial"/>
              </a:rPr>
              <a:t>m</a:t>
            </a:r>
            <a:r>
              <a:rPr sz="850" spc="50" dirty="0">
                <a:solidFill>
                  <a:srgbClr val="4D6675"/>
                </a:solidFill>
                <a:latin typeface="Arial"/>
                <a:cs typeface="Arial"/>
              </a:rPr>
              <a:t>b</a:t>
            </a:r>
            <a:r>
              <a:rPr sz="850" spc="25" dirty="0">
                <a:solidFill>
                  <a:srgbClr val="4D6675"/>
                </a:solidFill>
                <a:latin typeface="Arial"/>
                <a:cs typeface="Arial"/>
              </a:rPr>
              <a:t>r.wc.</a:t>
            </a:r>
            <a:endParaRPr sz="85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693114" y="6226008"/>
            <a:ext cx="354330" cy="396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260" algn="ctr">
              <a:lnSpc>
                <a:spcPts val="1300"/>
              </a:lnSpc>
            </a:pPr>
            <a:r>
              <a:rPr sz="1250" spc="515" dirty="0">
                <a:solidFill>
                  <a:srgbClr val="7B7B7C"/>
                </a:solidFill>
                <a:latin typeface="Arial"/>
                <a:cs typeface="Arial"/>
              </a:rPr>
              <a:t>/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ts val="819"/>
              </a:lnSpc>
            </a:pPr>
            <a:r>
              <a:rPr sz="850" spc="120" dirty="0">
                <a:solidFill>
                  <a:srgbClr val="7B7B7C"/>
                </a:solidFill>
                <a:latin typeface="Arial"/>
                <a:cs typeface="Arial"/>
              </a:rPr>
              <a:t>O</a:t>
            </a:r>
            <a:r>
              <a:rPr sz="850" spc="55" dirty="0">
                <a:solidFill>
                  <a:srgbClr val="5D6262"/>
                </a:solidFill>
                <a:latin typeface="Arial"/>
                <a:cs typeface="Arial"/>
              </a:rPr>
              <a:t>l</a:t>
            </a:r>
            <a:r>
              <a:rPr sz="850" spc="-90" dirty="0">
                <a:solidFill>
                  <a:srgbClr val="5D6262"/>
                </a:solidFill>
                <a:latin typeface="Arial"/>
                <a:cs typeface="Arial"/>
              </a:rPr>
              <a:t>l</a:t>
            </a:r>
            <a:r>
              <a:rPr sz="850" spc="-80" dirty="0">
                <a:solidFill>
                  <a:srgbClr val="7B7B7C"/>
                </a:solidFill>
                <a:latin typeface="Arial"/>
                <a:cs typeface="Arial"/>
              </a:rPr>
              <a:t>s</a:t>
            </a:r>
            <a:r>
              <a:rPr sz="850" spc="-160" dirty="0">
                <a:solidFill>
                  <a:srgbClr val="7B7B7C"/>
                </a:solidFill>
                <a:latin typeface="Arial"/>
                <a:cs typeface="Arial"/>
              </a:rPr>
              <a:t>o;</a:t>
            </a:r>
            <a:r>
              <a:rPr sz="850" spc="-20" dirty="0">
                <a:solidFill>
                  <a:srgbClr val="7B7B7C"/>
                </a:solidFill>
                <a:latin typeface="Arial"/>
                <a:cs typeface="Arial"/>
              </a:rPr>
              <a:t> </a:t>
            </a:r>
            <a:r>
              <a:rPr sz="850" spc="-190" dirty="0">
                <a:solidFill>
                  <a:srgbClr val="574F4F"/>
                </a:solidFill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800" spc="35" dirty="0">
                <a:solidFill>
                  <a:srgbClr val="5D6262"/>
                </a:solidFill>
                <a:latin typeface="Arial"/>
                <a:cs typeface="Arial"/>
              </a:rPr>
              <a:t>M</a:t>
            </a:r>
            <a:r>
              <a:rPr sz="800" spc="30" dirty="0">
                <a:solidFill>
                  <a:srgbClr val="7B7B7C"/>
                </a:solidFill>
                <a:latin typeface="Arial"/>
                <a:cs typeface="Arial"/>
              </a:rPr>
              <a:t>H</a:t>
            </a:r>
            <a:r>
              <a:rPr sz="800" spc="114" dirty="0">
                <a:solidFill>
                  <a:srgbClr val="7B7B7C"/>
                </a:solidFill>
                <a:latin typeface="Arial"/>
                <a:cs typeface="Arial"/>
              </a:rPr>
              <a:t>C</a:t>
            </a:r>
            <a:endParaRPr sz="8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897767" y="6231154"/>
            <a:ext cx="327660" cy="39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0" algn="ctr">
              <a:lnSpc>
                <a:spcPts val="1220"/>
              </a:lnSpc>
            </a:pPr>
            <a:r>
              <a:rPr sz="1200" spc="440" dirty="0">
                <a:solidFill>
                  <a:srgbClr val="7B7B7C"/>
                </a:solidFill>
                <a:latin typeface="Arial"/>
                <a:cs typeface="Arial"/>
              </a:rPr>
              <a:t>/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860"/>
              </a:lnSpc>
            </a:pPr>
            <a:r>
              <a:rPr sz="900" spc="95" dirty="0">
                <a:solidFill>
                  <a:srgbClr val="7B7B7C"/>
                </a:solidFill>
                <a:latin typeface="Times New Roman"/>
                <a:cs typeface="Times New Roman"/>
              </a:rPr>
              <a:t>C</a:t>
            </a:r>
            <a:r>
              <a:rPr sz="900" spc="25" dirty="0">
                <a:solidFill>
                  <a:srgbClr val="7B7B7C"/>
                </a:solidFill>
                <a:latin typeface="Times New Roman"/>
                <a:cs typeface="Times New Roman"/>
              </a:rPr>
              <a:t>b</a:t>
            </a:r>
            <a:r>
              <a:rPr sz="900" spc="-270" dirty="0">
                <a:solidFill>
                  <a:srgbClr val="7B7B7C"/>
                </a:solidFill>
                <a:latin typeface="Times New Roman"/>
                <a:cs typeface="Times New Roman"/>
              </a:rPr>
              <a:t>.</a:t>
            </a:r>
            <a:r>
              <a:rPr sz="900" spc="-114" dirty="0">
                <a:solidFill>
                  <a:srgbClr val="7B7B7C"/>
                </a:solidFill>
                <a:latin typeface="Times New Roman"/>
                <a:cs typeface="Times New Roman"/>
              </a:rPr>
              <a:t>o;s</a:t>
            </a:r>
            <a:r>
              <a:rPr sz="900" spc="15" dirty="0">
                <a:solidFill>
                  <a:srgbClr val="7B7B7C"/>
                </a:solidFill>
                <a:latin typeface="Times New Roman"/>
                <a:cs typeface="Times New Roman"/>
              </a:rPr>
              <a:t> </a:t>
            </a:r>
            <a:r>
              <a:rPr sz="900" spc="-170" dirty="0">
                <a:solidFill>
                  <a:srgbClr val="5D6262"/>
                </a:solidFill>
                <a:latin typeface="Times New Roman"/>
                <a:cs typeface="Times New Roman"/>
              </a:rPr>
              <a:t>J</a:t>
            </a:r>
            <a:endParaRPr sz="900">
              <a:latin typeface="Times New Roman"/>
              <a:cs typeface="Times New Roman"/>
            </a:endParaRPr>
          </a:p>
          <a:p>
            <a:pPr marL="6985" algn="ctr">
              <a:lnSpc>
                <a:spcPct val="100000"/>
              </a:lnSpc>
              <a:spcBef>
                <a:spcPts val="70"/>
              </a:spcBef>
            </a:pPr>
            <a:r>
              <a:rPr sz="800" spc="-100" dirty="0">
                <a:solidFill>
                  <a:srgbClr val="5D6262"/>
                </a:solidFill>
                <a:latin typeface="Arial"/>
                <a:cs typeface="Arial"/>
              </a:rPr>
              <a:t>1</a:t>
            </a:r>
            <a:r>
              <a:rPr sz="800" spc="-55" dirty="0">
                <a:solidFill>
                  <a:srgbClr val="38444D"/>
                </a:solidFill>
                <a:latin typeface="Arial"/>
                <a:cs typeface="Arial"/>
              </a:rPr>
              <a:t>M</a:t>
            </a:r>
            <a:r>
              <a:rPr sz="800" spc="10" dirty="0">
                <a:solidFill>
                  <a:srgbClr val="7B7B7C"/>
                </a:solidFill>
                <a:latin typeface="Arial"/>
                <a:cs typeface="Arial"/>
              </a:rPr>
              <a:t>C</a:t>
            </a:r>
            <a:endParaRPr sz="80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5877314" y="1565013"/>
            <a:ext cx="0" cy="154305"/>
          </a:xfrm>
          <a:custGeom>
            <a:avLst/>
            <a:gdLst/>
            <a:ahLst/>
            <a:cxnLst/>
            <a:rect l="l" t="t" r="r" b="b"/>
            <a:pathLst>
              <a:path h="154305">
                <a:moveTo>
                  <a:pt x="0" y="0"/>
                </a:moveTo>
                <a:lnTo>
                  <a:pt x="0" y="153869"/>
                </a:lnTo>
              </a:path>
            </a:pathLst>
          </a:custGeom>
          <a:ln w="22986">
            <a:solidFill>
              <a:srgbClr val="C6E4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5518305" y="1538282"/>
            <a:ext cx="1020444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55" dirty="0">
                <a:solidFill>
                  <a:srgbClr val="5D7787"/>
                </a:solidFill>
                <a:latin typeface="Arial"/>
                <a:cs typeface="Arial"/>
              </a:rPr>
              <a:t>Cb.  </a:t>
            </a:r>
            <a:r>
              <a:rPr sz="850" spc="-110" dirty="0">
                <a:solidFill>
                  <a:srgbClr val="5D7787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5D7787"/>
                </a:solidFill>
                <a:latin typeface="Times New Roman"/>
                <a:cs typeface="Times New Roman"/>
              </a:rPr>
              <a:t>l</a:t>
            </a:r>
            <a:r>
              <a:rPr sz="900" spc="-55" dirty="0">
                <a:solidFill>
                  <a:srgbClr val="5D7787"/>
                </a:solidFill>
                <a:latin typeface="Times New Roman"/>
                <a:cs typeface="Times New Roman"/>
              </a:rPr>
              <a:t>J</a:t>
            </a:r>
            <a:r>
              <a:rPr sz="900" spc="-290" dirty="0">
                <a:solidFill>
                  <a:srgbClr val="B3CDDD"/>
                </a:solidFill>
                <a:latin typeface="Times New Roman"/>
                <a:cs typeface="Times New Roman"/>
              </a:rPr>
              <a:t>_</a:t>
            </a:r>
            <a:r>
              <a:rPr sz="900" dirty="0">
                <a:solidFill>
                  <a:srgbClr val="B3CDDD"/>
                </a:solidFill>
                <a:latin typeface="Times New Roman"/>
                <a:cs typeface="Times New Roman"/>
              </a:rPr>
              <a:t>  </a:t>
            </a:r>
            <a:r>
              <a:rPr sz="900" spc="-50" dirty="0">
                <a:solidFill>
                  <a:srgbClr val="B3CDDD"/>
                </a:solidFill>
                <a:latin typeface="Times New Roman"/>
                <a:cs typeface="Times New Roman"/>
              </a:rPr>
              <a:t> </a:t>
            </a:r>
            <a:r>
              <a:rPr sz="850" spc="-20" dirty="0">
                <a:solidFill>
                  <a:srgbClr val="4D6675"/>
                </a:solidFill>
                <a:latin typeface="Arial"/>
                <a:cs typeface="Arial"/>
              </a:rPr>
              <a:t>tHC</a:t>
            </a:r>
            <a:r>
              <a:rPr sz="850" spc="-75" dirty="0">
                <a:solidFill>
                  <a:srgbClr val="4D6675"/>
                </a:solidFill>
                <a:latin typeface="Arial"/>
                <a:cs typeface="Arial"/>
              </a:rPr>
              <a:t> </a:t>
            </a:r>
            <a:r>
              <a:rPr sz="1000" spc="210" dirty="0">
                <a:solidFill>
                  <a:srgbClr val="5D7787"/>
                </a:solidFill>
                <a:latin typeface="Times New Roman"/>
                <a:cs typeface="Times New Roman"/>
              </a:rPr>
              <a:t>a</a:t>
            </a:r>
            <a:r>
              <a:rPr sz="1000" spc="-120" dirty="0">
                <a:solidFill>
                  <a:srgbClr val="5D7787"/>
                </a:solidFill>
                <a:latin typeface="Times New Roman"/>
                <a:cs typeface="Times New Roman"/>
              </a:rPr>
              <a:t> </a:t>
            </a:r>
            <a:r>
              <a:rPr sz="800" spc="-95" dirty="0">
                <a:solidFill>
                  <a:srgbClr val="4D6675"/>
                </a:solidFill>
                <a:latin typeface="Arial"/>
                <a:cs typeface="Arial"/>
              </a:rPr>
              <a:t>:LOd</a:t>
            </a:r>
            <a:r>
              <a:rPr sz="800" spc="-30" dirty="0">
                <a:solidFill>
                  <a:srgbClr val="4D6675"/>
                </a:solidFill>
                <a:latin typeface="Arial"/>
                <a:cs typeface="Arial"/>
              </a:rPr>
              <a:t> </a:t>
            </a:r>
            <a:r>
              <a:rPr sz="1300" spc="-195" dirty="0">
                <a:solidFill>
                  <a:srgbClr val="4D6675"/>
                </a:solidFill>
                <a:latin typeface="Times New Roman"/>
                <a:cs typeface="Times New Roman"/>
              </a:rPr>
              <a:t>p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518305" y="1713190"/>
            <a:ext cx="1019175" cy="431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78800"/>
              </a:lnSpc>
            </a:pPr>
            <a:r>
              <a:rPr sz="1000" spc="-35" dirty="0">
                <a:solidFill>
                  <a:srgbClr val="5D7787"/>
                </a:solidFill>
                <a:latin typeface="Arial"/>
                <a:cs typeface="Arial"/>
              </a:rPr>
              <a:t>h</a:t>
            </a:r>
            <a:r>
              <a:rPr sz="1000" spc="35" dirty="0">
                <a:solidFill>
                  <a:srgbClr val="5D7787"/>
                </a:solidFill>
                <a:latin typeface="Arial"/>
                <a:cs typeface="Arial"/>
              </a:rPr>
              <a:t>i</a:t>
            </a:r>
            <a:r>
              <a:rPr sz="1000" spc="-120" dirty="0">
                <a:solidFill>
                  <a:srgbClr val="5D7787"/>
                </a:solidFill>
                <a:latin typeface="Arial"/>
                <a:cs typeface="Arial"/>
              </a:rPr>
              <a:t>n</a:t>
            </a:r>
            <a:r>
              <a:rPr sz="1000" spc="-25" dirty="0">
                <a:solidFill>
                  <a:srgbClr val="3B5466"/>
                </a:solidFill>
                <a:latin typeface="Arial"/>
                <a:cs typeface="Arial"/>
              </a:rPr>
              <a:t>d</a:t>
            </a:r>
            <a:r>
              <a:rPr sz="1000" spc="-110" dirty="0">
                <a:solidFill>
                  <a:srgbClr val="3B5466"/>
                </a:solidFill>
                <a:latin typeface="Arial"/>
                <a:cs typeface="Arial"/>
              </a:rPr>
              <a:t> </a:t>
            </a:r>
            <a:r>
              <a:rPr sz="1000" spc="50" dirty="0">
                <a:solidFill>
                  <a:srgbClr val="4D6675"/>
                </a:solidFill>
                <a:latin typeface="Arial"/>
                <a:cs typeface="Arial"/>
              </a:rPr>
              <a:t>in</a:t>
            </a:r>
            <a:r>
              <a:rPr sz="1000" spc="-200" dirty="0">
                <a:solidFill>
                  <a:srgbClr val="4D6675"/>
                </a:solidFill>
                <a:latin typeface="Arial"/>
                <a:cs typeface="Arial"/>
              </a:rPr>
              <a:t>\</a:t>
            </a:r>
            <a:r>
              <a:rPr sz="1000" spc="-25" dirty="0">
                <a:solidFill>
                  <a:srgbClr val="4D6675"/>
                </a:solidFill>
                <a:latin typeface="Arial"/>
                <a:cs typeface="Arial"/>
              </a:rPr>
              <a:t>"'</a:t>
            </a:r>
            <a:r>
              <a:rPr sz="1000" spc="-120" dirty="0">
                <a:solidFill>
                  <a:srgbClr val="4D6675"/>
                </a:solidFill>
                <a:latin typeface="Arial"/>
                <a:cs typeface="Arial"/>
              </a:rPr>
              <a:t>l</a:t>
            </a:r>
            <a:r>
              <a:rPr sz="1000" spc="75" dirty="0">
                <a:solidFill>
                  <a:srgbClr val="4D6675"/>
                </a:solidFill>
                <a:latin typeface="Arial"/>
                <a:cs typeface="Arial"/>
              </a:rPr>
              <a:t>r</a:t>
            </a:r>
            <a:r>
              <a:rPr sz="1000" spc="-110" dirty="0">
                <a:solidFill>
                  <a:srgbClr val="4D6675"/>
                </a:solidFill>
                <a:latin typeface="Arial"/>
                <a:cs typeface="Arial"/>
              </a:rPr>
              <a:t>i</a:t>
            </a:r>
            <a:r>
              <a:rPr sz="1000" spc="-15" dirty="0">
                <a:solidFill>
                  <a:srgbClr val="4D6675"/>
                </a:solidFill>
                <a:latin typeface="Arial"/>
                <a:cs typeface="Arial"/>
              </a:rPr>
              <a:t>.u</a:t>
            </a:r>
            <a:r>
              <a:rPr sz="1000" spc="-65" dirty="0">
                <a:solidFill>
                  <a:srgbClr val="4D6675"/>
                </a:solidFill>
                <a:latin typeface="Arial"/>
                <a:cs typeface="Arial"/>
              </a:rPr>
              <a:t>n</a:t>
            </a:r>
            <a:r>
              <a:rPr sz="1000" i="1" spc="35" dirty="0">
                <a:solidFill>
                  <a:srgbClr val="4D6675"/>
                </a:solidFill>
                <a:latin typeface="Times New Roman"/>
                <a:cs typeface="Times New Roman"/>
              </a:rPr>
              <a:t>duin</a:t>
            </a:r>
            <a:r>
              <a:rPr sz="1000" i="1" spc="-85" dirty="0">
                <a:solidFill>
                  <a:srgbClr val="4D6675"/>
                </a:solidFill>
                <a:latin typeface="Times New Roman"/>
                <a:cs typeface="Times New Roman"/>
              </a:rPr>
              <a:t>.</a:t>
            </a:r>
            <a:r>
              <a:rPr sz="1000" i="1" spc="50" dirty="0">
                <a:solidFill>
                  <a:srgbClr val="4D6675"/>
                </a:solidFill>
                <a:latin typeface="Times New Roman"/>
                <a:cs typeface="Times New Roman"/>
              </a:rPr>
              <a:t>, </a:t>
            </a:r>
            <a:r>
              <a:rPr sz="900" spc="65" dirty="0">
                <a:solidFill>
                  <a:srgbClr val="5D7787"/>
                </a:solidFill>
                <a:latin typeface="Times New Roman"/>
                <a:cs typeface="Times New Roman"/>
              </a:rPr>
              <a:t>h</a:t>
            </a:r>
            <a:r>
              <a:rPr sz="900" spc="-70" dirty="0">
                <a:solidFill>
                  <a:srgbClr val="5D7787"/>
                </a:solidFill>
                <a:latin typeface="Times New Roman"/>
                <a:cs typeface="Times New Roman"/>
              </a:rPr>
              <a:t>l</a:t>
            </a:r>
            <a:r>
              <a:rPr sz="900" spc="35" dirty="0">
                <a:solidFill>
                  <a:srgbClr val="5D7787"/>
                </a:solidFill>
                <a:latin typeface="Times New Roman"/>
                <a:cs typeface="Times New Roman"/>
              </a:rPr>
              <a:t>ockiag</a:t>
            </a:r>
            <a:r>
              <a:rPr sz="900" spc="-55" dirty="0">
                <a:solidFill>
                  <a:srgbClr val="5D7787"/>
                </a:solidFill>
                <a:latin typeface="Times New Roman"/>
                <a:cs typeface="Times New Roman"/>
              </a:rPr>
              <a:t> </a:t>
            </a:r>
            <a:r>
              <a:rPr sz="850" spc="20" dirty="0">
                <a:solidFill>
                  <a:srgbClr val="5D7787"/>
                </a:solidFill>
                <a:latin typeface="Times New Roman"/>
                <a:cs typeface="Times New Roman"/>
              </a:rPr>
              <a:t>binding</a:t>
            </a:r>
            <a:r>
              <a:rPr sz="850" spc="-5" dirty="0">
                <a:solidFill>
                  <a:srgbClr val="5D7787"/>
                </a:solidFill>
                <a:latin typeface="Times New Roman"/>
                <a:cs typeface="Times New Roman"/>
              </a:rPr>
              <a:t> </a:t>
            </a:r>
            <a:r>
              <a:rPr sz="1350" spc="-155" dirty="0">
                <a:solidFill>
                  <a:srgbClr val="7595A3"/>
                </a:solidFill>
                <a:latin typeface="Times New Roman"/>
                <a:cs typeface="Times New Roman"/>
              </a:rPr>
              <a:t>o</a:t>
            </a:r>
            <a:r>
              <a:rPr sz="1350" spc="-20" dirty="0">
                <a:solidFill>
                  <a:srgbClr val="5D7787"/>
                </a:solidFill>
                <a:latin typeface="Times New Roman"/>
                <a:cs typeface="Times New Roman"/>
              </a:rPr>
              <a:t>r</a:t>
            </a:r>
            <a:r>
              <a:rPr sz="1350" spc="-15" dirty="0">
                <a:solidFill>
                  <a:srgbClr val="5D7787"/>
                </a:solidFill>
                <a:latin typeface="Times New Roman"/>
                <a:cs typeface="Times New Roman"/>
              </a:rPr>
              <a:t> </a:t>
            </a:r>
            <a:r>
              <a:rPr sz="850" spc="55" dirty="0">
                <a:solidFill>
                  <a:srgbClr val="5D7787"/>
                </a:solidFill>
                <a:latin typeface="Arial"/>
                <a:cs typeface="Arial"/>
              </a:rPr>
              <a:t>c</a:t>
            </a:r>
            <a:r>
              <a:rPr sz="850" spc="5" dirty="0">
                <a:solidFill>
                  <a:srgbClr val="5D7787"/>
                </a:solidFill>
                <a:latin typeface="Arial"/>
                <a:cs typeface="Arial"/>
              </a:rPr>
              <a:t>o</a:t>
            </a:r>
            <a:r>
              <a:rPr sz="850" spc="-35" dirty="0">
                <a:solidFill>
                  <a:srgbClr val="3B5466"/>
                </a:solidFill>
                <a:latin typeface="Arial"/>
                <a:cs typeface="Arial"/>
              </a:rPr>
              <a:t>d</a:t>
            </a:r>
            <a:r>
              <a:rPr sz="850" spc="-35" dirty="0">
                <a:solidFill>
                  <a:srgbClr val="5D7787"/>
                </a:solidFill>
                <a:latin typeface="Arial"/>
                <a:cs typeface="Arial"/>
              </a:rPr>
              <a:t>ogc-oou</a:t>
            </a:r>
            <a:r>
              <a:rPr sz="850" spc="50" dirty="0">
                <a:solidFill>
                  <a:srgbClr val="5D7787"/>
                </a:solidFill>
                <a:latin typeface="Arial"/>
                <a:cs typeface="Arial"/>
              </a:rPr>
              <a:t>s</a:t>
            </a:r>
            <a:r>
              <a:rPr sz="950" spc="40" dirty="0">
                <a:solidFill>
                  <a:srgbClr val="5D7787"/>
                </a:solidFill>
                <a:latin typeface="Times New Roman"/>
                <a:cs typeface="Times New Roman"/>
              </a:rPr>
              <a:t>a</a:t>
            </a:r>
            <a:r>
              <a:rPr sz="950" spc="15" dirty="0">
                <a:solidFill>
                  <a:srgbClr val="5D7787"/>
                </a:solidFill>
                <a:latin typeface="Times New Roman"/>
                <a:cs typeface="Times New Roman"/>
              </a:rPr>
              <a:t>n</a:t>
            </a:r>
            <a:r>
              <a:rPr sz="950" spc="-305" dirty="0">
                <a:solidFill>
                  <a:srgbClr val="5D7787"/>
                </a:solidFill>
                <a:latin typeface="Times New Roman"/>
                <a:cs typeface="Times New Roman"/>
              </a:rPr>
              <a:t>1</a:t>
            </a:r>
            <a:r>
              <a:rPr sz="950" spc="-5" dirty="0">
                <a:solidFill>
                  <a:srgbClr val="3B5466"/>
                </a:solidFill>
                <a:latin typeface="Times New Roman"/>
                <a:cs typeface="Times New Roman"/>
              </a:rPr>
              <a:t>i</a:t>
            </a:r>
            <a:r>
              <a:rPr sz="950" spc="-45" dirty="0">
                <a:solidFill>
                  <a:srgbClr val="5D7787"/>
                </a:solidFill>
                <a:latin typeface="Times New Roman"/>
                <a:cs typeface="Times New Roman"/>
              </a:rPr>
              <a:t>g</a:t>
            </a:r>
            <a:r>
              <a:rPr sz="950" spc="30" dirty="0">
                <a:solidFill>
                  <a:srgbClr val="5D7787"/>
                </a:solidFill>
                <a:latin typeface="Times New Roman"/>
                <a:cs typeface="Times New Roman"/>
              </a:rPr>
              <a:t>en.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440245" y="2521903"/>
            <a:ext cx="88265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15" dirty="0">
                <a:solidFill>
                  <a:srgbClr val="80604B"/>
                </a:solidFill>
                <a:latin typeface="Times New Roman"/>
                <a:cs typeface="Times New Roman"/>
              </a:rPr>
              <a:t>2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518305" y="2606003"/>
            <a:ext cx="1144270" cy="546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5244">
              <a:lnSpc>
                <a:spcPts val="1050"/>
              </a:lnSpc>
            </a:pPr>
            <a:r>
              <a:rPr sz="850" spc="-125" dirty="0">
                <a:solidFill>
                  <a:srgbClr val="4D6675"/>
                </a:solidFill>
                <a:latin typeface="Arial"/>
                <a:cs typeface="Arial"/>
              </a:rPr>
              <a:t>1</a:t>
            </a:r>
            <a:r>
              <a:rPr sz="850" spc="-90" dirty="0">
                <a:solidFill>
                  <a:srgbClr val="4D6675"/>
                </a:solidFill>
                <a:latin typeface="Arial"/>
                <a:cs typeface="Arial"/>
              </a:rPr>
              <a:t>H</a:t>
            </a:r>
            <a:r>
              <a:rPr sz="850" spc="70" dirty="0">
                <a:solidFill>
                  <a:srgbClr val="4D6675"/>
                </a:solidFill>
                <a:latin typeface="Arial"/>
                <a:cs typeface="Arial"/>
              </a:rPr>
              <a:t>C</a:t>
            </a:r>
            <a:r>
              <a:rPr sz="850" spc="-135" dirty="0">
                <a:solidFill>
                  <a:srgbClr val="4D6675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5D7787"/>
                </a:solidFill>
                <a:latin typeface="Times New Roman"/>
                <a:cs typeface="Times New Roman"/>
              </a:rPr>
              <a:t>co</a:t>
            </a:r>
            <a:r>
              <a:rPr sz="1000" spc="-80" dirty="0">
                <a:solidFill>
                  <a:srgbClr val="5D7787"/>
                </a:solidFill>
                <a:latin typeface="Times New Roman"/>
                <a:cs typeface="Times New Roman"/>
              </a:rPr>
              <a:t>c</a:t>
            </a:r>
            <a:r>
              <a:rPr sz="1000" spc="-65" dirty="0">
                <a:solidFill>
                  <a:srgbClr val="3B5466"/>
                </a:solidFill>
                <a:latin typeface="Times New Roman"/>
                <a:cs typeface="Times New Roman"/>
              </a:rPr>
              <a:t>u</a:t>
            </a:r>
            <a:r>
              <a:rPr sz="1000" spc="-10" dirty="0">
                <a:solidFill>
                  <a:srgbClr val="5D7787"/>
                </a:solidFill>
                <a:latin typeface="Times New Roman"/>
                <a:cs typeface="Times New Roman"/>
              </a:rPr>
              <a:t>p</a:t>
            </a:r>
            <a:r>
              <a:rPr sz="1000" spc="-80" dirty="0">
                <a:solidFill>
                  <a:srgbClr val="5D7787"/>
                </a:solidFill>
                <a:latin typeface="Times New Roman"/>
                <a:cs typeface="Times New Roman"/>
              </a:rPr>
              <a:t>t</a:t>
            </a:r>
            <a:r>
              <a:rPr sz="1000" spc="-114" dirty="0">
                <a:solidFill>
                  <a:srgbClr val="5D7787"/>
                </a:solidFill>
                <a:latin typeface="Times New Roman"/>
                <a:cs typeface="Times New Roman"/>
              </a:rPr>
              <a:t>c:x</a:t>
            </a:r>
            <a:r>
              <a:rPr sz="1000" dirty="0">
                <a:solidFill>
                  <a:srgbClr val="5D7787"/>
                </a:solidFill>
                <a:latin typeface="Times New Roman"/>
                <a:cs typeface="Times New Roman"/>
              </a:rPr>
              <a:t> </a:t>
            </a:r>
            <a:r>
              <a:rPr sz="900" spc="30" dirty="0">
                <a:solidFill>
                  <a:srgbClr val="5D7787"/>
                </a:solidFill>
                <a:latin typeface="Times New Roman"/>
                <a:cs typeface="Times New Roman"/>
              </a:rPr>
              <a:t>is</a:t>
            </a:r>
            <a:r>
              <a:rPr sz="900" spc="-110" dirty="0">
                <a:solidFill>
                  <a:srgbClr val="5D7787"/>
                </a:solidFill>
                <a:latin typeface="Times New Roman"/>
                <a:cs typeface="Times New Roman"/>
              </a:rPr>
              <a:t> </a:t>
            </a:r>
            <a:r>
              <a:rPr sz="1000" spc="-30" dirty="0">
                <a:solidFill>
                  <a:srgbClr val="5D7787"/>
                </a:solidFill>
                <a:latin typeface="Times New Roman"/>
                <a:cs typeface="Times New Roman"/>
              </a:rPr>
              <a:t>routed</a:t>
            </a:r>
            <a:r>
              <a:rPr sz="1000" spc="-20" dirty="0">
                <a:solidFill>
                  <a:srgbClr val="5D7787"/>
                </a:solidFill>
                <a:latin typeface="Times New Roman"/>
                <a:cs typeface="Times New Roman"/>
              </a:rPr>
              <a:t> </a:t>
            </a:r>
            <a:r>
              <a:rPr sz="900" spc="20" dirty="0">
                <a:solidFill>
                  <a:srgbClr val="4D6675"/>
                </a:solidFill>
                <a:latin typeface="Times New Roman"/>
                <a:cs typeface="Times New Roman"/>
              </a:rPr>
              <a:t>tluough</a:t>
            </a:r>
            <a:r>
              <a:rPr sz="900" spc="-5" dirty="0">
                <a:solidFill>
                  <a:srgbClr val="4D6675"/>
                </a:solidFill>
                <a:latin typeface="Times New Roman"/>
                <a:cs typeface="Times New Roman"/>
              </a:rPr>
              <a:t> </a:t>
            </a:r>
            <a:r>
              <a:rPr sz="900" spc="-95" dirty="0">
                <a:solidFill>
                  <a:srgbClr val="5D7787"/>
                </a:solidFill>
                <a:latin typeface="Times New Roman"/>
                <a:cs typeface="Times New Roman"/>
              </a:rPr>
              <a:t>C.</a:t>
            </a:r>
            <a:r>
              <a:rPr sz="900" spc="-254" dirty="0">
                <a:solidFill>
                  <a:srgbClr val="5D7787"/>
                </a:solidFill>
                <a:latin typeface="Times New Roman"/>
                <a:cs typeface="Times New Roman"/>
              </a:rPr>
              <a:t>O</a:t>
            </a:r>
            <a:r>
              <a:rPr sz="900" spc="10" dirty="0">
                <a:solidFill>
                  <a:srgbClr val="5D7787"/>
                </a:solidFill>
                <a:latin typeface="Times New Roman"/>
                <a:cs typeface="Times New Roman"/>
              </a:rPr>
              <a:t>lgi</a:t>
            </a:r>
            <a:r>
              <a:rPr sz="900" spc="-80" dirty="0">
                <a:solidFill>
                  <a:srgbClr val="5D7787"/>
                </a:solidFill>
                <a:latin typeface="Times New Roman"/>
                <a:cs typeface="Times New Roman"/>
              </a:rPr>
              <a:t> </a:t>
            </a:r>
            <a:r>
              <a:rPr sz="900" spc="10" dirty="0">
                <a:solidFill>
                  <a:srgbClr val="5D7787"/>
                </a:solidFill>
                <a:latin typeface="Times New Roman"/>
                <a:cs typeface="Times New Roman"/>
              </a:rPr>
              <a:t>t</a:t>
            </a:r>
            <a:r>
              <a:rPr sz="900" spc="150" dirty="0">
                <a:solidFill>
                  <a:srgbClr val="5D7787"/>
                </a:solidFill>
                <a:latin typeface="Times New Roman"/>
                <a:cs typeface="Times New Roman"/>
              </a:rPr>
              <a:t>o</a:t>
            </a:r>
            <a:r>
              <a:rPr sz="900" spc="75" dirty="0">
                <a:solidFill>
                  <a:srgbClr val="5D7787"/>
                </a:solidFill>
                <a:latin typeface="Times New Roman"/>
                <a:cs typeface="Times New Roman"/>
              </a:rPr>
              <a:t> </a:t>
            </a:r>
            <a:r>
              <a:rPr sz="850" spc="15" dirty="0">
                <a:solidFill>
                  <a:srgbClr val="5D7787"/>
                </a:solidFill>
                <a:latin typeface="Arial"/>
                <a:cs typeface="Arial"/>
              </a:rPr>
              <a:t>cndo</a:t>
            </a:r>
            <a:r>
              <a:rPr sz="850" spc="-65" dirty="0">
                <a:solidFill>
                  <a:srgbClr val="5D7787"/>
                </a:solidFill>
                <a:latin typeface="Arial"/>
                <a:cs typeface="Arial"/>
              </a:rPr>
              <a:t>c</a:t>
            </a:r>
            <a:r>
              <a:rPr sz="850" spc="-5" dirty="0">
                <a:solidFill>
                  <a:srgbClr val="5D7787"/>
                </a:solidFill>
                <a:latin typeface="Arial"/>
                <a:cs typeface="Arial"/>
              </a:rPr>
              <a:t>yuc:</a:t>
            </a:r>
            <a:r>
              <a:rPr sz="850" spc="-130" dirty="0">
                <a:solidFill>
                  <a:srgbClr val="5D7787"/>
                </a:solidFill>
                <a:latin typeface="Arial"/>
                <a:cs typeface="Arial"/>
              </a:rPr>
              <a:t> </a:t>
            </a:r>
            <a:r>
              <a:rPr sz="850" spc="-25" dirty="0">
                <a:solidFill>
                  <a:srgbClr val="5D7787"/>
                </a:solidFill>
                <a:latin typeface="Arial"/>
                <a:cs typeface="Arial"/>
              </a:rPr>
              <a:t>pat:h</a:t>
            </a:r>
            <a:r>
              <a:rPr sz="850" spc="-135" dirty="0">
                <a:solidFill>
                  <a:srgbClr val="5D7787"/>
                </a:solidFill>
                <a:latin typeface="Arial"/>
                <a:cs typeface="Arial"/>
              </a:rPr>
              <a:t>w</a:t>
            </a:r>
            <a:r>
              <a:rPr sz="850" spc="-40" dirty="0">
                <a:solidFill>
                  <a:srgbClr val="7595A3"/>
                </a:solidFill>
                <a:latin typeface="Arial"/>
                <a:cs typeface="Arial"/>
              </a:rPr>
              <a:t>a</a:t>
            </a:r>
            <a:r>
              <a:rPr sz="850" spc="225" dirty="0">
                <a:solidFill>
                  <a:srgbClr val="5D7787"/>
                </a:solidFill>
                <a:latin typeface="Arial"/>
                <a:cs typeface="Arial"/>
              </a:rPr>
              <a:t>r</a:t>
            </a:r>
            <a:r>
              <a:rPr sz="850" spc="190" dirty="0">
                <a:solidFill>
                  <a:srgbClr val="5D7787"/>
                </a:solidFill>
                <a:latin typeface="Arial"/>
                <a:cs typeface="Arial"/>
              </a:rPr>
              <a:t> </a:t>
            </a:r>
            <a:r>
              <a:rPr sz="700" spc="75" dirty="0">
                <a:solidFill>
                  <a:srgbClr val="5D7787"/>
                </a:solidFill>
                <a:latin typeface="Arial"/>
                <a:cs typeface="Arial"/>
              </a:rPr>
              <a:t>cootpinmc:n</a:t>
            </a:r>
            <a:r>
              <a:rPr sz="700" spc="-10" dirty="0">
                <a:solidFill>
                  <a:srgbClr val="5D7787"/>
                </a:solidFill>
                <a:latin typeface="Arial"/>
                <a:cs typeface="Arial"/>
              </a:rPr>
              <a:t>:</a:t>
            </a:r>
            <a:r>
              <a:rPr sz="700" spc="-25" dirty="0">
                <a:solidFill>
                  <a:srgbClr val="5D7787"/>
                </a:solidFill>
                <a:latin typeface="Arial"/>
                <a:cs typeface="Arial"/>
              </a:rPr>
              <a:t>Ls.</a:t>
            </a:r>
            <a:endParaRPr sz="7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486400" y="3362092"/>
            <a:ext cx="1266190" cy="46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0" marR="127635" indent="10795">
              <a:lnSpc>
                <a:spcPct val="90600"/>
              </a:lnSpc>
            </a:pPr>
            <a:r>
              <a:rPr sz="900" spc="65" dirty="0">
                <a:solidFill>
                  <a:srgbClr val="4D6675"/>
                </a:solidFill>
                <a:latin typeface="Arial"/>
                <a:cs typeface="Arial"/>
              </a:rPr>
              <a:t>ln</a:t>
            </a:r>
            <a:r>
              <a:rPr sz="900" spc="-120" dirty="0">
                <a:solidFill>
                  <a:srgbClr val="4D6675"/>
                </a:solidFill>
                <a:latin typeface="Arial"/>
                <a:cs typeface="Arial"/>
              </a:rPr>
              <a:t> </a:t>
            </a:r>
            <a:r>
              <a:rPr sz="900" spc="65" dirty="0">
                <a:solidFill>
                  <a:srgbClr val="4D6675"/>
                </a:solidFill>
                <a:latin typeface="Arial"/>
                <a:cs typeface="Arial"/>
              </a:rPr>
              <a:t>'lrilru</a:t>
            </a:r>
            <a:r>
              <a:rPr sz="900" spc="-80" dirty="0">
                <a:solidFill>
                  <a:srgbClr val="4D6675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5D7787"/>
                </a:solidFill>
                <a:latin typeface="Arial"/>
                <a:cs typeface="Arial"/>
              </a:rPr>
              <a:t>c</a:t>
            </a:r>
            <a:r>
              <a:rPr sz="800" spc="80" dirty="0">
                <a:solidFill>
                  <a:srgbClr val="5D7787"/>
                </a:solidFill>
                <a:latin typeface="Arial"/>
                <a:cs typeface="Arial"/>
              </a:rPr>
              <a:t>h</a:t>
            </a:r>
            <a:r>
              <a:rPr sz="800" spc="50" dirty="0">
                <a:solidFill>
                  <a:srgbClr val="5D7787"/>
                </a:solidFill>
                <a:latin typeface="Arial"/>
                <a:cs typeface="Arial"/>
              </a:rPr>
              <a:t>a</a:t>
            </a:r>
            <a:r>
              <a:rPr sz="800" spc="-65" dirty="0">
                <a:solidFill>
                  <a:srgbClr val="5D7787"/>
                </a:solidFill>
                <a:latin typeface="Arial"/>
                <a:cs typeface="Arial"/>
              </a:rPr>
              <a:t>i</a:t>
            </a:r>
            <a:r>
              <a:rPr sz="800" spc="250" dirty="0">
                <a:solidFill>
                  <a:srgbClr val="5D7787"/>
                </a:solidFill>
                <a:latin typeface="Arial"/>
                <a:cs typeface="Arial"/>
              </a:rPr>
              <a:t>n</a:t>
            </a:r>
            <a:r>
              <a:rPr sz="900" spc="30" dirty="0">
                <a:solidFill>
                  <a:srgbClr val="5D7787"/>
                </a:solidFill>
                <a:latin typeface="Times New Roman"/>
                <a:cs typeface="Times New Roman"/>
              </a:rPr>
              <a:t>is </a:t>
            </a:r>
            <a:r>
              <a:rPr sz="900" spc="90" dirty="0">
                <a:solidFill>
                  <a:srgbClr val="5D7787"/>
                </a:solidFill>
                <a:latin typeface="Times New Roman"/>
                <a:cs typeface="Times New Roman"/>
              </a:rPr>
              <a:t>dqv</a:t>
            </a:r>
            <a:r>
              <a:rPr sz="900" spc="-20" dirty="0">
                <a:solidFill>
                  <a:srgbClr val="5D7787"/>
                </a:solidFill>
                <a:latin typeface="Times New Roman"/>
                <a:cs typeface="Times New Roman"/>
              </a:rPr>
              <a:t>a</a:t>
            </a:r>
            <a:r>
              <a:rPr sz="900" spc="55" dirty="0">
                <a:solidFill>
                  <a:srgbClr val="5D7787"/>
                </a:solidFill>
                <a:latin typeface="Times New Roman"/>
                <a:cs typeface="Times New Roman"/>
              </a:rPr>
              <a:t>ded</a:t>
            </a:r>
            <a:r>
              <a:rPr sz="900" spc="210" dirty="0">
                <a:solidFill>
                  <a:srgbClr val="7595A3"/>
                </a:solidFill>
                <a:latin typeface="Times New Roman"/>
                <a:cs typeface="Times New Roman"/>
              </a:rPr>
              <a:t>,</a:t>
            </a:r>
            <a:r>
              <a:rPr sz="900" spc="110" dirty="0">
                <a:solidFill>
                  <a:srgbClr val="5D7787"/>
                </a:solidFill>
                <a:latin typeface="Times New Roman"/>
                <a:cs typeface="Times New Roman"/>
              </a:rPr>
              <a:t>ka</a:t>
            </a:r>
            <a:r>
              <a:rPr sz="900" spc="-15" dirty="0">
                <a:solidFill>
                  <a:srgbClr val="5D7787"/>
                </a:solidFill>
                <a:latin typeface="Times New Roman"/>
                <a:cs typeface="Times New Roman"/>
              </a:rPr>
              <a:t>\</a:t>
            </a:r>
            <a:r>
              <a:rPr sz="900" spc="60" dirty="0">
                <a:solidFill>
                  <a:srgbClr val="5D7787"/>
                </a:solidFill>
                <a:latin typeface="Times New Roman"/>
                <a:cs typeface="Times New Roman"/>
              </a:rPr>
              <a:t>ing</a:t>
            </a:r>
            <a:r>
              <a:rPr sz="900" spc="-80" dirty="0">
                <a:solidFill>
                  <a:srgbClr val="5D7787"/>
                </a:solidFill>
                <a:latin typeface="Times New Roman"/>
                <a:cs typeface="Times New Roman"/>
              </a:rPr>
              <a:t> </a:t>
            </a:r>
            <a:r>
              <a:rPr sz="900" spc="110" dirty="0">
                <a:solidFill>
                  <a:srgbClr val="5D7787"/>
                </a:solidFill>
                <a:latin typeface="Arial"/>
                <a:cs typeface="Arial"/>
              </a:rPr>
              <a:t>O</a:t>
            </a:r>
            <a:r>
              <a:rPr sz="900" spc="-45" dirty="0">
                <a:solidFill>
                  <a:srgbClr val="5D7787"/>
                </a:solidFill>
                <a:latin typeface="Arial"/>
                <a:cs typeface="Arial"/>
              </a:rPr>
              <a:t>J</a:t>
            </a:r>
            <a:r>
              <a:rPr sz="900" spc="-215" dirty="0">
                <a:solidFill>
                  <a:srgbClr val="5D7787"/>
                </a:solidFill>
                <a:latin typeface="Arial"/>
                <a:cs typeface="Arial"/>
              </a:rPr>
              <a:t>J&gt;</a:t>
            </a:r>
            <a:r>
              <a:rPr sz="900" spc="-110" dirty="0">
                <a:solidFill>
                  <a:srgbClr val="5D7787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3B5466"/>
                </a:solidFill>
                <a:latin typeface="Times New Roman"/>
                <a:cs typeface="Times New Roman"/>
              </a:rPr>
              <a:t>f</a:t>
            </a:r>
            <a:r>
              <a:rPr sz="1050" spc="-195" dirty="0">
                <a:solidFill>
                  <a:srgbClr val="3B5466"/>
                </a:solidFill>
                <a:latin typeface="Times New Roman"/>
                <a:cs typeface="Times New Roman"/>
              </a:rPr>
              <a:t>r</a:t>
            </a:r>
            <a:r>
              <a:rPr sz="1050" spc="-15" dirty="0">
                <a:solidFill>
                  <a:srgbClr val="5D7787"/>
                </a:solidFill>
                <a:latin typeface="Times New Roman"/>
                <a:cs typeface="Times New Roman"/>
              </a:rPr>
              <a:t>.igman.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480824" y="5213194"/>
            <a:ext cx="127127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>
              <a:lnSpc>
                <a:spcPts val="950"/>
              </a:lnSpc>
            </a:pPr>
            <a:r>
              <a:rPr sz="900" spc="-175" dirty="0">
                <a:solidFill>
                  <a:srgbClr val="38444D"/>
                </a:solidFill>
                <a:latin typeface="Arial"/>
                <a:cs typeface="Arial"/>
              </a:rPr>
              <a:t>l</a:t>
            </a:r>
            <a:r>
              <a:rPr sz="900" spc="100" dirty="0">
                <a:solidFill>
                  <a:srgbClr val="4D6675"/>
                </a:solidFill>
                <a:latin typeface="Arial"/>
                <a:cs typeface="Arial"/>
              </a:rPr>
              <a:t>:</a:t>
            </a:r>
            <a:r>
              <a:rPr sz="900" spc="-120" dirty="0">
                <a:solidFill>
                  <a:srgbClr val="4D6675"/>
                </a:solidFill>
                <a:latin typeface="Arial"/>
                <a:cs typeface="Arial"/>
              </a:rPr>
              <a:t>l</a:t>
            </a:r>
            <a:r>
              <a:rPr sz="900" spc="-65" dirty="0">
                <a:solidFill>
                  <a:srgbClr val="4D6675"/>
                </a:solidFill>
                <a:latin typeface="Arial"/>
                <a:cs typeface="Arial"/>
              </a:rPr>
              <a:t>L</a:t>
            </a:r>
            <a:r>
              <a:rPr sz="900" spc="30" dirty="0">
                <a:solidFill>
                  <a:srgbClr val="4D6675"/>
                </a:solidFill>
                <a:latin typeface="Arial"/>
                <a:cs typeface="Arial"/>
              </a:rPr>
              <a:t>.\</a:t>
            </a:r>
            <a:r>
              <a:rPr sz="900" spc="-165" dirty="0">
                <a:solidFill>
                  <a:srgbClr val="4D6675"/>
                </a:solidFill>
                <a:latin typeface="Arial"/>
                <a:cs typeface="Arial"/>
              </a:rPr>
              <a:t>·</a:t>
            </a:r>
            <a:r>
              <a:rPr sz="900" spc="-25" dirty="0">
                <a:solidFill>
                  <a:srgbClr val="4D6675"/>
                </a:solidFill>
                <a:latin typeface="Arial"/>
                <a:cs typeface="Arial"/>
              </a:rPr>
              <a:t>O</a:t>
            </a:r>
            <a:r>
              <a:rPr sz="900" spc="114" dirty="0">
                <a:solidFill>
                  <a:srgbClr val="4D6675"/>
                </a:solidFill>
                <a:latin typeface="Arial"/>
                <a:cs typeface="Arial"/>
              </a:rPr>
              <a:t> </a:t>
            </a:r>
            <a:r>
              <a:rPr sz="900" spc="30" dirty="0">
                <a:solidFill>
                  <a:srgbClr val="4D6675"/>
                </a:solidFill>
                <a:latin typeface="Arial"/>
                <a:cs typeface="Arial"/>
              </a:rPr>
              <a:t>t</a:t>
            </a:r>
            <a:r>
              <a:rPr sz="900" spc="-10" dirty="0">
                <a:solidFill>
                  <a:srgbClr val="4D6675"/>
                </a:solidFill>
                <a:latin typeface="Arial"/>
                <a:cs typeface="Arial"/>
              </a:rPr>
              <a:t> </a:t>
            </a:r>
            <a:r>
              <a:rPr sz="900" spc="5" dirty="0">
                <a:solidFill>
                  <a:srgbClr val="4D6675"/>
                </a:solidFill>
                <a:latin typeface="Times New Roman"/>
                <a:cs typeface="Times New Roman"/>
              </a:rPr>
              <a:t>mcd</a:t>
            </a:r>
            <a:r>
              <a:rPr sz="900" spc="10" dirty="0">
                <a:solidFill>
                  <a:srgbClr val="4D6675"/>
                </a:solidFill>
                <a:latin typeface="Times New Roman"/>
                <a:cs typeface="Times New Roman"/>
              </a:rPr>
              <a:t>i</a:t>
            </a:r>
            <a:r>
              <a:rPr sz="900" spc="-254" dirty="0">
                <a:solidFill>
                  <a:srgbClr val="7595A3"/>
                </a:solidFill>
                <a:latin typeface="Times New Roman"/>
                <a:cs typeface="Times New Roman"/>
              </a:rPr>
              <a:t>:</a:t>
            </a:r>
            <a:r>
              <a:rPr sz="900" spc="-5" dirty="0">
                <a:solidFill>
                  <a:srgbClr val="4D6675"/>
                </a:solidFill>
                <a:latin typeface="Times New Roman"/>
                <a:cs typeface="Times New Roman"/>
              </a:rPr>
              <a:t>u</a:t>
            </a:r>
            <a:r>
              <a:rPr sz="900" spc="-60" dirty="0">
                <a:solidFill>
                  <a:srgbClr val="4D6675"/>
                </a:solidFill>
                <a:latin typeface="Times New Roman"/>
                <a:cs typeface="Times New Roman"/>
              </a:rPr>
              <a:t>.</a:t>
            </a:r>
            <a:r>
              <a:rPr sz="900" spc="-45" dirty="0">
                <a:solidFill>
                  <a:srgbClr val="4D6675"/>
                </a:solidFill>
                <a:latin typeface="Times New Roman"/>
                <a:cs typeface="Times New Roman"/>
              </a:rPr>
              <a:t>.</a:t>
            </a:r>
            <a:r>
              <a:rPr sz="900" spc="-235" dirty="0">
                <a:solidFill>
                  <a:srgbClr val="4D6675"/>
                </a:solidFill>
                <a:latin typeface="Times New Roman"/>
                <a:cs typeface="Times New Roman"/>
              </a:rPr>
              <a:t>e</a:t>
            </a:r>
            <a:r>
              <a:rPr sz="900" spc="-45" dirty="0">
                <a:solidFill>
                  <a:srgbClr val="4D6675"/>
                </a:solidFill>
                <a:latin typeface="Times New Roman"/>
                <a:cs typeface="Times New Roman"/>
              </a:rPr>
              <a:t>.l'</a:t>
            </a:r>
            <a:endParaRPr sz="900">
              <a:latin typeface="Times New Roman"/>
              <a:cs typeface="Times New Roman"/>
            </a:endParaRPr>
          </a:p>
          <a:p>
            <a:pPr marL="50165">
              <a:lnSpc>
                <a:spcPts val="1130"/>
              </a:lnSpc>
            </a:pPr>
            <a:r>
              <a:rPr sz="1050" i="1" spc="434" dirty="0">
                <a:solidFill>
                  <a:srgbClr val="5D7787"/>
                </a:solidFill>
                <a:latin typeface="Times New Roman"/>
                <a:cs typeface="Times New Roman"/>
              </a:rPr>
              <a:t>a</a:t>
            </a:r>
            <a:r>
              <a:rPr sz="800" spc="15" dirty="0">
                <a:solidFill>
                  <a:srgbClr val="4D6675"/>
                </a:solidFill>
                <a:latin typeface="Arial"/>
                <a:cs typeface="Arial"/>
              </a:rPr>
              <a:t>change</a:t>
            </a:r>
            <a:r>
              <a:rPr sz="800" spc="-55" dirty="0">
                <a:solidFill>
                  <a:srgbClr val="4D6675"/>
                </a:solidFill>
                <a:latin typeface="Arial"/>
                <a:cs typeface="Arial"/>
              </a:rPr>
              <a:t> </a:t>
            </a:r>
            <a:r>
              <a:rPr sz="650" spc="150" dirty="0">
                <a:solidFill>
                  <a:srgbClr val="7595A3"/>
                </a:solidFill>
                <a:latin typeface="Arial"/>
                <a:cs typeface="Arial"/>
              </a:rPr>
              <a:t>(</a:t>
            </a:r>
            <a:r>
              <a:rPr sz="650" spc="-110" dirty="0">
                <a:solidFill>
                  <a:srgbClr val="7595A3"/>
                </a:solidFill>
                <a:latin typeface="Arial"/>
                <a:cs typeface="Arial"/>
              </a:rPr>
              <a:t> </a:t>
            </a:r>
            <a:r>
              <a:rPr sz="650" spc="215" dirty="0">
                <a:solidFill>
                  <a:srgbClr val="4D6675"/>
                </a:solidFill>
                <a:latin typeface="Arial"/>
                <a:cs typeface="Arial"/>
              </a:rPr>
              <a:t>f</a:t>
            </a:r>
            <a:r>
              <a:rPr sz="650" spc="-55" dirty="0">
                <a:solidFill>
                  <a:srgbClr val="4D6675"/>
                </a:solidFill>
                <a:latin typeface="Arial"/>
                <a:cs typeface="Arial"/>
              </a:rPr>
              <a:t> </a:t>
            </a:r>
            <a:r>
              <a:rPr sz="850" spc="40" dirty="0">
                <a:solidFill>
                  <a:srgbClr val="5D7787"/>
                </a:solidFill>
                <a:latin typeface="Times New Roman"/>
                <a:cs typeface="Times New Roman"/>
              </a:rPr>
              <a:t>WJ&gt;</a:t>
            </a:r>
            <a:r>
              <a:rPr sz="850" spc="-40" dirty="0">
                <a:solidFill>
                  <a:srgbClr val="5D7787"/>
                </a:solidFill>
                <a:latin typeface="Times New Roman"/>
                <a:cs typeface="Times New Roman"/>
              </a:rPr>
              <a:t> </a:t>
            </a:r>
            <a:r>
              <a:rPr sz="800" spc="25" dirty="0">
                <a:solidFill>
                  <a:srgbClr val="5D7787"/>
                </a:solidFill>
                <a:latin typeface="Arial"/>
                <a:cs typeface="Arial"/>
              </a:rPr>
              <a:t>for</a:t>
            </a:r>
            <a:endParaRPr sz="800">
              <a:latin typeface="Arial"/>
              <a:cs typeface="Arial"/>
            </a:endParaRPr>
          </a:p>
          <a:p>
            <a:pPr marR="167640" algn="ctr">
              <a:lnSpc>
                <a:spcPct val="100000"/>
              </a:lnSpc>
              <a:spcBef>
                <a:spcPts val="80"/>
              </a:spcBef>
            </a:pPr>
            <a:r>
              <a:rPr sz="850" spc="5" dirty="0">
                <a:solidFill>
                  <a:srgbClr val="5D7787"/>
                </a:solidFill>
                <a:latin typeface="Arial"/>
                <a:cs typeface="Arial"/>
              </a:rPr>
              <a:t>tigcn.it</a:t>
            </a:r>
            <a:r>
              <a:rPr sz="850" spc="-45" dirty="0">
                <a:solidFill>
                  <a:srgbClr val="5D7787"/>
                </a:solidFill>
                <a:latin typeface="Arial"/>
                <a:cs typeface="Arial"/>
              </a:rPr>
              <a:t> </a:t>
            </a:r>
            <a:r>
              <a:rPr sz="800" spc="40" dirty="0">
                <a:solidFill>
                  <a:srgbClr val="5D7787"/>
                </a:solidFill>
                <a:latin typeface="Arial"/>
                <a:cs typeface="Arial"/>
              </a:rPr>
              <a:t>pepti</a:t>
            </a:r>
            <a:r>
              <a:rPr sz="800" spc="-45" dirty="0">
                <a:solidFill>
                  <a:srgbClr val="5D7787"/>
                </a:solidFill>
                <a:latin typeface="Arial"/>
                <a:cs typeface="Arial"/>
              </a:rPr>
              <a:t>d</a:t>
            </a:r>
            <a:r>
              <a:rPr sz="800" spc="70" dirty="0">
                <a:solidFill>
                  <a:srgbClr val="5D7787"/>
                </a:solidFill>
                <a:latin typeface="Arial"/>
                <a:cs typeface="Arial"/>
              </a:rPr>
              <a:t>e.</a:t>
            </a:r>
            <a:endParaRPr sz="8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475249" y="6127594"/>
            <a:ext cx="1276985" cy="468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675" marR="79375" indent="-11430">
              <a:lnSpc>
                <a:spcPct val="99800"/>
              </a:lnSpc>
            </a:pPr>
            <a:r>
              <a:rPr sz="1350" spc="-180" dirty="0">
                <a:solidFill>
                  <a:srgbClr val="5D7787"/>
                </a:solidFill>
                <a:latin typeface="Times New Roman"/>
                <a:cs typeface="Times New Roman"/>
              </a:rPr>
              <a:t>ci:ass </a:t>
            </a:r>
            <a:r>
              <a:rPr sz="1350" spc="-150" dirty="0">
                <a:solidFill>
                  <a:srgbClr val="4D6675"/>
                </a:solidFill>
                <a:latin typeface="Times New Roman"/>
                <a:cs typeface="Times New Roman"/>
              </a:rPr>
              <a:t>n</a:t>
            </a:r>
            <a:r>
              <a:rPr sz="1350" spc="10" dirty="0">
                <a:solidFill>
                  <a:srgbClr val="4D6675"/>
                </a:solidFill>
                <a:latin typeface="Times New Roman"/>
                <a:cs typeface="Times New Roman"/>
              </a:rPr>
              <a:t> </a:t>
            </a:r>
            <a:r>
              <a:rPr sz="850" spc="55" dirty="0">
                <a:solidFill>
                  <a:srgbClr val="4D6675"/>
                </a:solidFill>
                <a:latin typeface="Arial"/>
                <a:cs typeface="Arial"/>
              </a:rPr>
              <a:t>r</a:t>
            </a:r>
            <a:r>
              <a:rPr sz="850" spc="-95" dirty="0">
                <a:solidFill>
                  <a:srgbClr val="4D6675"/>
                </a:solidFill>
                <a:latin typeface="Arial"/>
                <a:cs typeface="Arial"/>
              </a:rPr>
              <a:t>i</a:t>
            </a:r>
            <a:r>
              <a:rPr sz="850" spc="20" dirty="0">
                <a:solidFill>
                  <a:srgbClr val="574F4F"/>
                </a:solidFill>
                <a:latin typeface="Arial"/>
                <a:cs typeface="Arial"/>
              </a:rPr>
              <a:t>t</a:t>
            </a:r>
            <a:r>
              <a:rPr sz="850" dirty="0">
                <a:solidFill>
                  <a:srgbClr val="3B5466"/>
                </a:solidFill>
                <a:latin typeface="Arial"/>
                <a:cs typeface="Arial"/>
              </a:rPr>
              <a:t>H</a:t>
            </a:r>
            <a:r>
              <a:rPr sz="850" spc="110" dirty="0">
                <a:solidFill>
                  <a:srgbClr val="5D7787"/>
                </a:solidFill>
                <a:latin typeface="Arial"/>
                <a:cs typeface="Arial"/>
              </a:rPr>
              <a:t>\</a:t>
            </a:r>
            <a:r>
              <a:rPr sz="850" spc="105" dirty="0">
                <a:solidFill>
                  <a:srgbClr val="7595A3"/>
                </a:solidFill>
                <a:latin typeface="Arial"/>
                <a:cs typeface="Arial"/>
              </a:rPr>
              <a:t>.</a:t>
            </a:r>
            <a:r>
              <a:rPr sz="850" spc="-15" dirty="0">
                <a:solidFill>
                  <a:srgbClr val="7595A3"/>
                </a:solidFill>
                <a:latin typeface="Arial"/>
                <a:cs typeface="Arial"/>
              </a:rPr>
              <a:t>-</a:t>
            </a:r>
            <a:r>
              <a:rPr sz="850" spc="65" dirty="0">
                <a:solidFill>
                  <a:srgbClr val="4D6675"/>
                </a:solidFill>
                <a:latin typeface="Arial"/>
                <a:cs typeface="Arial"/>
              </a:rPr>
              <a:t>p</a:t>
            </a:r>
            <a:r>
              <a:rPr sz="850" spc="-95" dirty="0">
                <a:solidFill>
                  <a:srgbClr val="4D6675"/>
                </a:solidFill>
                <a:latin typeface="Arial"/>
                <a:cs typeface="Arial"/>
              </a:rPr>
              <a:t>c</a:t>
            </a:r>
            <a:r>
              <a:rPr sz="850" spc="50" dirty="0">
                <a:solidFill>
                  <a:srgbClr val="4D6675"/>
                </a:solidFill>
                <a:latin typeface="Arial"/>
                <a:cs typeface="Arial"/>
              </a:rPr>
              <a:t>p</a:t>
            </a:r>
            <a:r>
              <a:rPr sz="850" spc="55" dirty="0">
                <a:solidFill>
                  <a:srgbClr val="4D6675"/>
                </a:solidFill>
                <a:latin typeface="Arial"/>
                <a:cs typeface="Arial"/>
              </a:rPr>
              <a:t>li</a:t>
            </a:r>
            <a:r>
              <a:rPr sz="850" dirty="0">
                <a:solidFill>
                  <a:srgbClr val="4D6675"/>
                </a:solidFill>
                <a:latin typeface="Arial"/>
                <a:cs typeface="Arial"/>
              </a:rPr>
              <a:t>d</a:t>
            </a:r>
            <a:r>
              <a:rPr sz="850" spc="55" dirty="0">
                <a:solidFill>
                  <a:srgbClr val="4D6675"/>
                </a:solidFill>
                <a:latin typeface="Arial"/>
                <a:cs typeface="Arial"/>
              </a:rPr>
              <a:t>c</a:t>
            </a:r>
            <a:r>
              <a:rPr sz="850" spc="-105" dirty="0">
                <a:solidFill>
                  <a:srgbClr val="4D6675"/>
                </a:solidFill>
                <a:latin typeface="Arial"/>
                <a:cs typeface="Arial"/>
              </a:rPr>
              <a:t> </a:t>
            </a:r>
            <a:r>
              <a:rPr sz="900" spc="30" dirty="0">
                <a:solidFill>
                  <a:srgbClr val="5D7787"/>
                </a:solidFill>
                <a:latin typeface="Times New Roman"/>
                <a:cs typeface="Times New Roman"/>
              </a:rPr>
              <a:t>is </a:t>
            </a:r>
            <a:r>
              <a:rPr sz="800" spc="25" dirty="0">
                <a:solidFill>
                  <a:srgbClr val="4D6675"/>
                </a:solidFill>
                <a:latin typeface="Arial"/>
                <a:cs typeface="Arial"/>
              </a:rPr>
              <a:t>tnlllspon</a:t>
            </a:r>
            <a:r>
              <a:rPr sz="800" dirty="0">
                <a:solidFill>
                  <a:srgbClr val="4D6675"/>
                </a:solidFill>
                <a:latin typeface="Arial"/>
                <a:cs typeface="Arial"/>
              </a:rPr>
              <a:t>.</a:t>
            </a:r>
            <a:r>
              <a:rPr sz="800" spc="35" dirty="0">
                <a:solidFill>
                  <a:srgbClr val="4D6675"/>
                </a:solidFill>
                <a:latin typeface="Arial"/>
                <a:cs typeface="Arial"/>
              </a:rPr>
              <a:t>e</a:t>
            </a:r>
            <a:r>
              <a:rPr sz="800" spc="125" dirty="0">
                <a:solidFill>
                  <a:srgbClr val="4D6675"/>
                </a:solidFill>
                <a:latin typeface="Arial"/>
                <a:cs typeface="Arial"/>
              </a:rPr>
              <a:t>d</a:t>
            </a:r>
            <a:r>
              <a:rPr sz="850" spc="20" dirty="0">
                <a:solidFill>
                  <a:srgbClr val="5D7787"/>
                </a:solidFill>
                <a:latin typeface="Times New Roman"/>
                <a:cs typeface="Times New Roman"/>
              </a:rPr>
              <a:t>t</a:t>
            </a:r>
            <a:r>
              <a:rPr sz="850" spc="270" dirty="0">
                <a:solidFill>
                  <a:srgbClr val="5D7787"/>
                </a:solidFill>
                <a:latin typeface="Times New Roman"/>
                <a:cs typeface="Times New Roman"/>
              </a:rPr>
              <a:t>o</a:t>
            </a:r>
            <a:r>
              <a:rPr sz="900" spc="-15" dirty="0">
                <a:solidFill>
                  <a:srgbClr val="5D7787"/>
                </a:solidFill>
                <a:latin typeface="Times New Roman"/>
                <a:cs typeface="Times New Roman"/>
              </a:rPr>
              <a:t>pbt</a:t>
            </a:r>
            <a:r>
              <a:rPr sz="900" spc="-215" dirty="0">
                <a:solidFill>
                  <a:srgbClr val="5D7787"/>
                </a:solidFill>
                <a:latin typeface="Times New Roman"/>
                <a:cs typeface="Times New Roman"/>
              </a:rPr>
              <a:t>.</a:t>
            </a:r>
            <a:r>
              <a:rPr sz="900" spc="10" dirty="0">
                <a:solidFill>
                  <a:srgbClr val="5D7787"/>
                </a:solidFill>
                <a:latin typeface="Times New Roman"/>
                <a:cs typeface="Times New Roman"/>
              </a:rPr>
              <a:t>'ilm</a:t>
            </a:r>
            <a:r>
              <a:rPr sz="900" spc="5" dirty="0">
                <a:solidFill>
                  <a:srgbClr val="5D7787"/>
                </a:solidFill>
                <a:latin typeface="Times New Roman"/>
                <a:cs typeface="Times New Roman"/>
              </a:rPr>
              <a:t> </a:t>
            </a:r>
            <a:r>
              <a:rPr sz="800" spc="55" dirty="0">
                <a:solidFill>
                  <a:srgbClr val="4D6675"/>
                </a:solidFill>
                <a:latin typeface="Arial"/>
                <a:cs typeface="Arial"/>
              </a:rPr>
              <a:t>mc</a:t>
            </a:r>
            <a:r>
              <a:rPr sz="800" spc="-10" dirty="0">
                <a:solidFill>
                  <a:srgbClr val="4D6675"/>
                </a:solidFill>
                <a:latin typeface="Arial"/>
                <a:cs typeface="Arial"/>
              </a:rPr>
              <a:t>m</a:t>
            </a:r>
            <a:r>
              <a:rPr sz="800" spc="45" dirty="0">
                <a:solidFill>
                  <a:srgbClr val="4D6675"/>
                </a:solidFill>
                <a:latin typeface="Arial"/>
                <a:cs typeface="Arial"/>
              </a:rPr>
              <a:t>br</a:t>
            </a:r>
            <a:r>
              <a:rPr sz="800" spc="-30" dirty="0">
                <a:solidFill>
                  <a:srgbClr val="4D6675"/>
                </a:solidFill>
                <a:latin typeface="Arial"/>
                <a:cs typeface="Arial"/>
              </a:rPr>
              <a:t>2</a:t>
            </a:r>
            <a:r>
              <a:rPr sz="800" spc="-15" dirty="0">
                <a:solidFill>
                  <a:srgbClr val="38444D"/>
                </a:solidFill>
                <a:latin typeface="Arial"/>
                <a:cs typeface="Arial"/>
              </a:rPr>
              <a:t>n</a:t>
            </a:r>
            <a:r>
              <a:rPr sz="800" spc="-10" dirty="0">
                <a:solidFill>
                  <a:srgbClr val="5D7787"/>
                </a:solidFill>
                <a:latin typeface="Arial"/>
                <a:cs typeface="Arial"/>
              </a:rPr>
              <a:t>e</a:t>
            </a:r>
            <a:r>
              <a:rPr sz="800" spc="500" dirty="0">
                <a:solidFill>
                  <a:srgbClr val="7595A3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52525" y="152400"/>
            <a:ext cx="623887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" name="Google Shape;673;p106" descr="figure 8-2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152400"/>
            <a:ext cx="9144000" cy="72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340" y="491819"/>
            <a:ext cx="7639684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15"/>
              </a:lnSpc>
            </a:pPr>
            <a:r>
              <a:rPr sz="4400" spc="-30" dirty="0">
                <a:latin typeface="Arial Narrow"/>
                <a:cs typeface="Arial Narrow"/>
              </a:rPr>
              <a:t>D</a:t>
            </a:r>
            <a:r>
              <a:rPr sz="4400" spc="-5" dirty="0">
                <a:latin typeface="Arial Narrow"/>
                <a:cs typeface="Arial Narrow"/>
              </a:rPr>
              <a:t>endri</a:t>
            </a:r>
            <a:r>
              <a:rPr sz="4400" dirty="0">
                <a:latin typeface="Arial Narrow"/>
                <a:cs typeface="Arial Narrow"/>
              </a:rPr>
              <a:t>t</a:t>
            </a:r>
            <a:r>
              <a:rPr sz="4400" spc="-5" dirty="0">
                <a:latin typeface="Arial Narrow"/>
                <a:cs typeface="Arial Narrow"/>
              </a:rPr>
              <a:t>i</a:t>
            </a:r>
            <a:r>
              <a:rPr sz="4400" dirty="0">
                <a:latin typeface="Arial Narrow"/>
                <a:cs typeface="Arial Narrow"/>
              </a:rPr>
              <a:t>c </a:t>
            </a:r>
            <a:r>
              <a:rPr sz="4400" spc="-5" dirty="0">
                <a:latin typeface="Arial Narrow"/>
                <a:cs typeface="Arial Narrow"/>
              </a:rPr>
              <a:t>cel</a:t>
            </a:r>
            <a:r>
              <a:rPr sz="4400" dirty="0">
                <a:latin typeface="Arial Narrow"/>
                <a:cs typeface="Arial Narrow"/>
              </a:rPr>
              <a:t>ls </a:t>
            </a:r>
            <a:r>
              <a:rPr sz="4400" spc="-5" dirty="0">
                <a:latin typeface="Arial Narrow"/>
                <a:cs typeface="Arial Narrow"/>
              </a:rPr>
              <a:t>i</a:t>
            </a:r>
            <a:r>
              <a:rPr sz="4400" dirty="0">
                <a:latin typeface="Arial Narrow"/>
                <a:cs typeface="Arial Narrow"/>
              </a:rPr>
              <a:t>n</a:t>
            </a:r>
            <a:r>
              <a:rPr sz="4400" spc="-5" dirty="0">
                <a:latin typeface="Arial Narrow"/>
                <a:cs typeface="Arial Narrow"/>
              </a:rPr>
              <a:t> an</a:t>
            </a:r>
            <a:r>
              <a:rPr sz="4400" dirty="0">
                <a:latin typeface="Arial Narrow"/>
                <a:cs typeface="Arial Narrow"/>
              </a:rPr>
              <a:t>t</a:t>
            </a:r>
            <a:r>
              <a:rPr sz="4400" spc="-5" dirty="0">
                <a:latin typeface="Arial Narrow"/>
                <a:cs typeface="Arial Narrow"/>
              </a:rPr>
              <a:t>ige</a:t>
            </a:r>
            <a:r>
              <a:rPr sz="4400" dirty="0">
                <a:latin typeface="Arial Narrow"/>
                <a:cs typeface="Arial Narrow"/>
              </a:rPr>
              <a:t>n</a:t>
            </a:r>
            <a:r>
              <a:rPr sz="4400" spc="-5" dirty="0">
                <a:latin typeface="Arial Narrow"/>
                <a:cs typeface="Arial Narrow"/>
              </a:rPr>
              <a:t> pr</a:t>
            </a:r>
            <a:r>
              <a:rPr sz="4400" spc="-10" dirty="0">
                <a:latin typeface="Arial Narrow"/>
                <a:cs typeface="Arial Narrow"/>
              </a:rPr>
              <a:t>e</a:t>
            </a:r>
            <a:r>
              <a:rPr sz="4400" spc="-5" dirty="0">
                <a:latin typeface="Arial Narrow"/>
                <a:cs typeface="Arial Narrow"/>
              </a:rPr>
              <a:t>sen</a:t>
            </a:r>
            <a:r>
              <a:rPr sz="4400" dirty="0">
                <a:latin typeface="Arial Narrow"/>
                <a:cs typeface="Arial Narrow"/>
              </a:rPr>
              <a:t>t</a:t>
            </a:r>
            <a:r>
              <a:rPr sz="4400" spc="-5" dirty="0">
                <a:latin typeface="Arial Narrow"/>
                <a:cs typeface="Arial Narrow"/>
              </a:rPr>
              <a:t>a</a:t>
            </a:r>
            <a:r>
              <a:rPr sz="4400" dirty="0">
                <a:latin typeface="Arial Narrow"/>
                <a:cs typeface="Arial Narrow"/>
              </a:rPr>
              <a:t>t</a:t>
            </a:r>
            <a:r>
              <a:rPr sz="4400" spc="-5" dirty="0">
                <a:latin typeface="Arial Narrow"/>
                <a:cs typeface="Arial Narrow"/>
              </a:rPr>
              <a:t>ion</a:t>
            </a:r>
            <a:endParaRPr sz="44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62400" y="1219200"/>
            <a:ext cx="4847590" cy="541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3540" y="1335180"/>
            <a:ext cx="3502660" cy="16106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u="sng" spc="-20" dirty="0">
                <a:latin typeface="Arial Narrow"/>
                <a:cs typeface="Arial Narrow"/>
              </a:rPr>
              <a:t>De</a:t>
            </a:r>
            <a:r>
              <a:rPr sz="2800" u="sng" spc="-5" dirty="0">
                <a:latin typeface="Arial Narrow"/>
                <a:cs typeface="Arial Narrow"/>
              </a:rPr>
              <a:t>nd</a:t>
            </a:r>
            <a:r>
              <a:rPr sz="2800" u="sng" spc="-10" dirty="0">
                <a:latin typeface="Arial Narrow"/>
                <a:cs typeface="Arial Narrow"/>
              </a:rPr>
              <a:t>ri</a:t>
            </a:r>
            <a:r>
              <a:rPr sz="2800" u="sng" dirty="0">
                <a:latin typeface="Arial Narrow"/>
                <a:cs typeface="Arial Narrow"/>
              </a:rPr>
              <a:t>tic</a:t>
            </a:r>
            <a:r>
              <a:rPr sz="2800" u="sng" spc="-10" dirty="0">
                <a:latin typeface="Arial Narrow"/>
                <a:cs typeface="Arial Narrow"/>
              </a:rPr>
              <a:t> </a:t>
            </a:r>
            <a:r>
              <a:rPr sz="2800" u="sng" dirty="0">
                <a:latin typeface="Arial Narrow"/>
                <a:cs typeface="Arial Narrow"/>
              </a:rPr>
              <a:t>c</a:t>
            </a:r>
            <a:r>
              <a:rPr sz="2800" u="sng" spc="-5" dirty="0">
                <a:latin typeface="Arial Narrow"/>
                <a:cs typeface="Arial Narrow"/>
              </a:rPr>
              <a:t>e</a:t>
            </a:r>
            <a:r>
              <a:rPr sz="2800" u="sng" spc="-10" dirty="0">
                <a:latin typeface="Arial Narrow"/>
                <a:cs typeface="Arial Narrow"/>
              </a:rPr>
              <a:t>ll</a:t>
            </a:r>
            <a:r>
              <a:rPr sz="2800" u="sng" dirty="0">
                <a:latin typeface="Arial Narrow"/>
                <a:cs typeface="Arial Narrow"/>
              </a:rPr>
              <a:t>s</a:t>
            </a:r>
            <a:endParaRPr sz="2800" u="sng">
              <a:latin typeface="Arial Narrow"/>
              <a:cs typeface="Arial Narrow"/>
            </a:endParaRPr>
          </a:p>
          <a:p>
            <a:pPr marL="355600" marR="77470" indent="-290830">
              <a:lnSpc>
                <a:spcPts val="1839"/>
              </a:lnSpc>
              <a:spcBef>
                <a:spcPts val="994"/>
              </a:spcBef>
              <a:buClr>
                <a:srgbClr val="66FFCC"/>
              </a:buClr>
              <a:buFont typeface="Arial Narrow"/>
              <a:buChar char="-"/>
              <a:tabLst>
                <a:tab pos="179070" algn="l"/>
              </a:tabLst>
            </a:pPr>
            <a:r>
              <a:rPr sz="2000" spc="-10" dirty="0">
                <a:latin typeface="Arial Narrow"/>
                <a:cs typeface="Arial Narrow"/>
              </a:rPr>
              <a:t>m</a:t>
            </a:r>
            <a:r>
              <a:rPr sz="2000" spc="-5" dirty="0">
                <a:latin typeface="Arial Narrow"/>
                <a:cs typeface="Arial Narrow"/>
              </a:rPr>
              <a:t>os</a:t>
            </a:r>
            <a:r>
              <a:rPr sz="2000" dirty="0">
                <a:latin typeface="Arial Narrow"/>
                <a:cs typeface="Arial Narrow"/>
              </a:rPr>
              <a:t>t </a:t>
            </a:r>
            <a:r>
              <a:rPr sz="2000" spc="-15" dirty="0">
                <a:latin typeface="Arial Narrow"/>
                <a:cs typeface="Arial Narrow"/>
              </a:rPr>
              <a:t>e</a:t>
            </a:r>
            <a:r>
              <a:rPr sz="2000" dirty="0">
                <a:latin typeface="Arial Narrow"/>
                <a:cs typeface="Arial Narrow"/>
              </a:rPr>
              <a:t>ff</a:t>
            </a:r>
            <a:r>
              <a:rPr sz="2000" spc="-15" dirty="0">
                <a:latin typeface="Arial Narrow"/>
                <a:cs typeface="Arial Narrow"/>
              </a:rPr>
              <a:t>e</a:t>
            </a:r>
            <a:r>
              <a:rPr sz="2000" spc="10" dirty="0">
                <a:latin typeface="Arial Narrow"/>
                <a:cs typeface="Arial Narrow"/>
              </a:rPr>
              <a:t>c</a:t>
            </a:r>
            <a:r>
              <a:rPr sz="2000" dirty="0">
                <a:latin typeface="Arial Narrow"/>
                <a:cs typeface="Arial Narrow"/>
              </a:rPr>
              <a:t>t</a:t>
            </a:r>
            <a:r>
              <a:rPr sz="2000" spc="-10" dirty="0">
                <a:latin typeface="Arial Narrow"/>
                <a:cs typeface="Arial Narrow"/>
              </a:rPr>
              <a:t>i</a:t>
            </a:r>
            <a:r>
              <a:rPr sz="2000" spc="-5" dirty="0">
                <a:latin typeface="Arial Narrow"/>
                <a:cs typeface="Arial Narrow"/>
              </a:rPr>
              <a:t>v</a:t>
            </a:r>
            <a:r>
              <a:rPr sz="2000" dirty="0">
                <a:latin typeface="Arial Narrow"/>
                <a:cs typeface="Arial Narrow"/>
              </a:rPr>
              <a:t>e </a:t>
            </a:r>
            <a:r>
              <a:rPr sz="2000" spc="-15" dirty="0">
                <a:latin typeface="Arial Narrow"/>
                <a:cs typeface="Arial Narrow"/>
              </a:rPr>
              <a:t>p</a:t>
            </a:r>
            <a:r>
              <a:rPr sz="2000" dirty="0">
                <a:latin typeface="Arial Narrow"/>
                <a:cs typeface="Arial Narrow"/>
              </a:rPr>
              <a:t>op</a:t>
            </a:r>
            <a:r>
              <a:rPr sz="2000" spc="-15" dirty="0">
                <a:latin typeface="Arial Narrow"/>
                <a:cs typeface="Arial Narrow"/>
              </a:rPr>
              <a:t>u</a:t>
            </a:r>
            <a:r>
              <a:rPr sz="2000" spc="-5" dirty="0">
                <a:latin typeface="Arial Narrow"/>
                <a:cs typeface="Arial Narrow"/>
              </a:rPr>
              <a:t>l</a:t>
            </a:r>
            <a:r>
              <a:rPr sz="2000" spc="-15" dirty="0">
                <a:latin typeface="Arial Narrow"/>
                <a:cs typeface="Arial Narrow"/>
              </a:rPr>
              <a:t>a</a:t>
            </a:r>
            <a:r>
              <a:rPr sz="2000" dirty="0">
                <a:latin typeface="Arial Narrow"/>
                <a:cs typeface="Arial Narrow"/>
              </a:rPr>
              <a:t>t</a:t>
            </a:r>
            <a:r>
              <a:rPr sz="2000" spc="-10" dirty="0">
                <a:latin typeface="Arial Narrow"/>
                <a:cs typeface="Arial Narrow"/>
              </a:rPr>
              <a:t>i</a:t>
            </a:r>
            <a:r>
              <a:rPr sz="2000" spc="-5" dirty="0">
                <a:latin typeface="Arial Narrow"/>
                <a:cs typeface="Arial Narrow"/>
              </a:rPr>
              <a:t>o</a:t>
            </a:r>
            <a:r>
              <a:rPr sz="2000" dirty="0">
                <a:latin typeface="Arial Narrow"/>
                <a:cs typeface="Arial Narrow"/>
              </a:rPr>
              <a:t>n </a:t>
            </a:r>
            <a:r>
              <a:rPr sz="2000" spc="-10" dirty="0">
                <a:latin typeface="Arial Narrow"/>
                <a:cs typeface="Arial Narrow"/>
              </a:rPr>
              <a:t>i</a:t>
            </a:r>
            <a:r>
              <a:rPr sz="2000" dirty="0">
                <a:latin typeface="Arial Narrow"/>
                <a:cs typeface="Arial Narrow"/>
              </a:rPr>
              <a:t>n</a:t>
            </a:r>
            <a:r>
              <a:rPr sz="2000" spc="-1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T</a:t>
            </a:r>
            <a:r>
              <a:rPr sz="2000" spc="-5" dirty="0">
                <a:latin typeface="Arial Narrow"/>
                <a:cs typeface="Arial Narrow"/>
              </a:rPr>
              <a:t> </a:t>
            </a:r>
            <a:r>
              <a:rPr sz="2000" spc="10" dirty="0">
                <a:latin typeface="Arial Narrow"/>
                <a:cs typeface="Arial Narrow"/>
              </a:rPr>
              <a:t>c</a:t>
            </a:r>
            <a:r>
              <a:rPr sz="2000" spc="-15" dirty="0">
                <a:latin typeface="Arial Narrow"/>
                <a:cs typeface="Arial Narrow"/>
              </a:rPr>
              <a:t>e</a:t>
            </a:r>
            <a:r>
              <a:rPr sz="2000" spc="-10" dirty="0">
                <a:latin typeface="Arial Narrow"/>
                <a:cs typeface="Arial Narrow"/>
              </a:rPr>
              <a:t>l</a:t>
            </a:r>
            <a:r>
              <a:rPr sz="2000" dirty="0">
                <a:latin typeface="Arial Narrow"/>
                <a:cs typeface="Arial Narrow"/>
              </a:rPr>
              <a:t>l </a:t>
            </a:r>
            <a:r>
              <a:rPr sz="2000" spc="-15" dirty="0">
                <a:latin typeface="Arial Narrow"/>
                <a:cs typeface="Arial Narrow"/>
              </a:rPr>
              <a:t>a</a:t>
            </a:r>
            <a:r>
              <a:rPr sz="2000" spc="10" dirty="0">
                <a:latin typeface="Arial Narrow"/>
                <a:cs typeface="Arial Narrow"/>
              </a:rPr>
              <a:t>c</a:t>
            </a:r>
            <a:r>
              <a:rPr sz="2000" spc="-15" dirty="0">
                <a:latin typeface="Arial Narrow"/>
                <a:cs typeface="Arial Narrow"/>
              </a:rPr>
              <a:t>t</a:t>
            </a:r>
            <a:r>
              <a:rPr sz="2000" spc="-5" dirty="0">
                <a:latin typeface="Arial Narrow"/>
                <a:cs typeface="Arial Narrow"/>
              </a:rPr>
              <a:t>ivat</a:t>
            </a:r>
            <a:r>
              <a:rPr sz="2000" spc="-10" dirty="0">
                <a:latin typeface="Arial Narrow"/>
                <a:cs typeface="Arial Narrow"/>
              </a:rPr>
              <a:t>i</a:t>
            </a:r>
            <a:r>
              <a:rPr sz="2000" dirty="0">
                <a:latin typeface="Arial Narrow"/>
                <a:cs typeface="Arial Narrow"/>
              </a:rPr>
              <a:t>on</a:t>
            </a:r>
            <a:endParaRPr sz="2000">
              <a:latin typeface="Arial Narrow"/>
              <a:cs typeface="Arial Narrow"/>
            </a:endParaRPr>
          </a:p>
          <a:p>
            <a:pPr marL="355600" marR="5080" indent="-290830">
              <a:lnSpc>
                <a:spcPts val="1839"/>
              </a:lnSpc>
              <a:spcBef>
                <a:spcPts val="990"/>
              </a:spcBef>
              <a:buClr>
                <a:srgbClr val="66FFCC"/>
              </a:buClr>
              <a:buFont typeface="Arial Narrow"/>
              <a:buChar char="-"/>
              <a:tabLst>
                <a:tab pos="179070" algn="l"/>
              </a:tabLst>
            </a:pPr>
            <a:r>
              <a:rPr sz="2000" spc="-15" dirty="0">
                <a:latin typeface="Arial Narrow"/>
                <a:cs typeface="Arial Narrow"/>
              </a:rPr>
              <a:t>u</a:t>
            </a:r>
            <a:r>
              <a:rPr sz="2000" spc="10" dirty="0">
                <a:latin typeface="Arial Narrow"/>
                <a:cs typeface="Arial Narrow"/>
              </a:rPr>
              <a:t>s</a:t>
            </a:r>
            <a:r>
              <a:rPr sz="2000" spc="-15" dirty="0">
                <a:latin typeface="Arial Narrow"/>
                <a:cs typeface="Arial Narrow"/>
              </a:rPr>
              <a:t>e</a:t>
            </a:r>
            <a:r>
              <a:rPr sz="2000" dirty="0">
                <a:latin typeface="Arial Narrow"/>
                <a:cs typeface="Arial Narrow"/>
              </a:rPr>
              <a:t>d </a:t>
            </a:r>
            <a:r>
              <a:rPr sz="2000" spc="-15">
                <a:latin typeface="Arial Narrow"/>
                <a:cs typeface="Arial Narrow"/>
              </a:rPr>
              <a:t>a</a:t>
            </a:r>
            <a:r>
              <a:rPr sz="2000">
                <a:latin typeface="Arial Narrow"/>
                <a:cs typeface="Arial Narrow"/>
              </a:rPr>
              <a:t>s</a:t>
            </a:r>
            <a:r>
              <a:rPr sz="2000" spc="-5">
                <a:latin typeface="Arial Narrow"/>
                <a:cs typeface="Arial Narrow"/>
              </a:rPr>
              <a:t> </a:t>
            </a:r>
            <a:r>
              <a:rPr sz="2000" spc="-5" smtClean="0">
                <a:latin typeface="Arial Narrow"/>
                <a:cs typeface="Arial Narrow"/>
              </a:rPr>
              <a:t>i</a:t>
            </a:r>
            <a:r>
              <a:rPr sz="2000" spc="-10" smtClean="0">
                <a:latin typeface="Arial Narrow"/>
                <a:cs typeface="Arial Narrow"/>
              </a:rPr>
              <a:t>m</a:t>
            </a:r>
            <a:r>
              <a:rPr sz="2000" spc="-5" smtClean="0">
                <a:latin typeface="Arial Narrow"/>
                <a:cs typeface="Arial Narrow"/>
              </a:rPr>
              <a:t>m</a:t>
            </a:r>
            <a:r>
              <a:rPr sz="2000" spc="-15" smtClean="0">
                <a:latin typeface="Arial Narrow"/>
                <a:cs typeface="Arial Narrow"/>
              </a:rPr>
              <a:t>u</a:t>
            </a:r>
            <a:r>
              <a:rPr sz="2000" smtClean="0">
                <a:latin typeface="Arial Narrow"/>
                <a:cs typeface="Arial Narrow"/>
              </a:rPr>
              <a:t>n</a:t>
            </a:r>
            <a:r>
              <a:rPr sz="2000" spc="-15" smtClean="0">
                <a:latin typeface="Arial Narrow"/>
                <a:cs typeface="Arial Narrow"/>
              </a:rPr>
              <a:t>o</a:t>
            </a:r>
            <a:r>
              <a:rPr sz="2000" smtClean="0">
                <a:latin typeface="Arial Narrow"/>
                <a:cs typeface="Arial Narrow"/>
              </a:rPr>
              <a:t>t</a:t>
            </a:r>
            <a:r>
              <a:rPr lang="en-US" sz="2000" dirty="0" smtClean="0">
                <a:latin typeface="Arial Narrow"/>
                <a:cs typeface="Arial Narrow"/>
              </a:rPr>
              <a:t>h</a:t>
            </a:r>
            <a:r>
              <a:rPr sz="2000" smtClean="0">
                <a:latin typeface="Arial Narrow"/>
                <a:cs typeface="Arial Narrow"/>
              </a:rPr>
              <a:t>era</a:t>
            </a:r>
            <a:r>
              <a:rPr sz="2000" spc="-15" smtClean="0">
                <a:latin typeface="Arial Narrow"/>
                <a:cs typeface="Arial Narrow"/>
              </a:rPr>
              <a:t>p</a:t>
            </a:r>
            <a:r>
              <a:rPr sz="2000" smtClean="0">
                <a:latin typeface="Arial Narrow"/>
                <a:cs typeface="Arial Narrow"/>
              </a:rPr>
              <a:t>e</a:t>
            </a:r>
            <a:r>
              <a:rPr sz="2000" spc="-15" smtClean="0">
                <a:latin typeface="Arial Narrow"/>
                <a:cs typeface="Arial Narrow"/>
              </a:rPr>
              <a:t>u</a:t>
            </a:r>
            <a:r>
              <a:rPr sz="2000" smtClean="0">
                <a:latin typeface="Arial Narrow"/>
                <a:cs typeface="Arial Narrow"/>
              </a:rPr>
              <a:t>tic</a:t>
            </a:r>
            <a:r>
              <a:rPr sz="2000" spc="-5" smtClean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t</a:t>
            </a:r>
            <a:r>
              <a:rPr sz="2000" spc="-15" dirty="0">
                <a:latin typeface="Arial Narrow"/>
                <a:cs typeface="Arial Narrow"/>
              </a:rPr>
              <a:t>o</a:t>
            </a:r>
            <a:r>
              <a:rPr sz="2000" dirty="0">
                <a:latin typeface="Arial Narrow"/>
                <a:cs typeface="Arial Narrow"/>
              </a:rPr>
              <a:t>o</a:t>
            </a:r>
            <a:r>
              <a:rPr sz="2000" spc="-10" dirty="0">
                <a:latin typeface="Arial Narrow"/>
                <a:cs typeface="Arial Narrow"/>
              </a:rPr>
              <a:t>l</a:t>
            </a:r>
            <a:r>
              <a:rPr sz="2000" dirty="0">
                <a:latin typeface="Arial Narrow"/>
                <a:cs typeface="Arial Narrow"/>
              </a:rPr>
              <a:t>s</a:t>
            </a:r>
            <a:r>
              <a:rPr sz="2000" spc="-5" dirty="0">
                <a:latin typeface="Arial Narrow"/>
                <a:cs typeface="Arial Narrow"/>
              </a:rPr>
              <a:t> in ca</a:t>
            </a:r>
            <a:r>
              <a:rPr sz="2000" spc="-15" dirty="0">
                <a:latin typeface="Arial Narrow"/>
                <a:cs typeface="Arial Narrow"/>
              </a:rPr>
              <a:t>n</a:t>
            </a:r>
            <a:r>
              <a:rPr sz="2000" spc="10" dirty="0">
                <a:latin typeface="Arial Narrow"/>
                <a:cs typeface="Arial Narrow"/>
              </a:rPr>
              <a:t>c</a:t>
            </a:r>
            <a:r>
              <a:rPr sz="2000" spc="-15" dirty="0">
                <a:latin typeface="Arial Narrow"/>
                <a:cs typeface="Arial Narrow"/>
              </a:rPr>
              <a:t>e</a:t>
            </a:r>
            <a:r>
              <a:rPr sz="2000" spc="-5" dirty="0">
                <a:latin typeface="Arial Narrow"/>
                <a:cs typeface="Arial Narrow"/>
              </a:rPr>
              <a:t>r </a:t>
            </a:r>
            <a:r>
              <a:rPr sz="2000" spc="10" dirty="0">
                <a:latin typeface="Arial Narrow"/>
                <a:cs typeface="Arial Narrow"/>
              </a:rPr>
              <a:t>v</a:t>
            </a:r>
            <a:r>
              <a:rPr sz="2000" spc="-15" dirty="0">
                <a:latin typeface="Arial Narrow"/>
                <a:cs typeface="Arial Narrow"/>
              </a:rPr>
              <a:t>a</a:t>
            </a:r>
            <a:r>
              <a:rPr sz="2000" spc="10" dirty="0">
                <a:latin typeface="Arial Narrow"/>
                <a:cs typeface="Arial Narrow"/>
              </a:rPr>
              <a:t>c</a:t>
            </a:r>
            <a:r>
              <a:rPr sz="2000" spc="-5" dirty="0">
                <a:latin typeface="Arial Narrow"/>
                <a:cs typeface="Arial Narrow"/>
              </a:rPr>
              <a:t>ci</a:t>
            </a:r>
            <a:r>
              <a:rPr sz="2000" spc="-15" dirty="0">
                <a:latin typeface="Arial Narrow"/>
                <a:cs typeface="Arial Narrow"/>
              </a:rPr>
              <a:t>n</a:t>
            </a:r>
            <a:r>
              <a:rPr sz="2000" dirty="0">
                <a:latin typeface="Arial Narrow"/>
                <a:cs typeface="Arial Narrow"/>
              </a:rPr>
              <a:t>es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540" y="3048000"/>
            <a:ext cx="3807460" cy="1643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88500"/>
              </a:lnSpc>
            </a:pPr>
            <a:r>
              <a:rPr sz="2400" dirty="0">
                <a:latin typeface="Arial Narrow"/>
                <a:cs typeface="Arial Narrow"/>
              </a:rPr>
              <a:t>Im</a:t>
            </a:r>
            <a:r>
              <a:rPr sz="2400" spc="5" dirty="0">
                <a:latin typeface="Arial Narrow"/>
                <a:cs typeface="Arial Narrow"/>
              </a:rPr>
              <a:t>m</a:t>
            </a:r>
            <a:r>
              <a:rPr sz="2400" spc="-5" dirty="0">
                <a:latin typeface="Arial Narrow"/>
                <a:cs typeface="Arial Narrow"/>
              </a:rPr>
              <a:t>a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-5" dirty="0">
                <a:latin typeface="Arial Narrow"/>
                <a:cs typeface="Arial Narrow"/>
              </a:rPr>
              <a:t>u</a:t>
            </a:r>
            <a:r>
              <a:rPr sz="2400" spc="-10" dirty="0">
                <a:latin typeface="Arial Narrow"/>
                <a:cs typeface="Arial Narrow"/>
              </a:rPr>
              <a:t>r</a:t>
            </a:r>
            <a:r>
              <a:rPr sz="2400" dirty="0">
                <a:latin typeface="Arial Narrow"/>
                <a:cs typeface="Arial Narrow"/>
              </a:rPr>
              <a:t>e </a:t>
            </a:r>
            <a:r>
              <a:rPr sz="2400" spc="-30" dirty="0">
                <a:latin typeface="Arial Narrow"/>
                <a:cs typeface="Arial Narrow"/>
              </a:rPr>
              <a:t>D</a:t>
            </a:r>
            <a:r>
              <a:rPr sz="2400" dirty="0">
                <a:latin typeface="Arial Narrow"/>
                <a:cs typeface="Arial Narrow"/>
              </a:rPr>
              <a:t>C: </a:t>
            </a:r>
            <a:r>
              <a:rPr sz="2400" spc="-5" dirty="0">
                <a:latin typeface="Arial Narrow"/>
                <a:cs typeface="Arial Narrow"/>
              </a:rPr>
              <a:t>ca</a:t>
            </a:r>
            <a:r>
              <a:rPr sz="2400" spc="-15" dirty="0">
                <a:latin typeface="Arial Narrow"/>
                <a:cs typeface="Arial Narrow"/>
              </a:rPr>
              <a:t>p</a:t>
            </a:r>
            <a:r>
              <a:rPr sz="2400" dirty="0">
                <a:latin typeface="Arial Narrow"/>
                <a:cs typeface="Arial Narrow"/>
              </a:rPr>
              <a:t>ture</a:t>
            </a:r>
            <a:r>
              <a:rPr sz="2400" spc="-15" dirty="0">
                <a:latin typeface="Arial Narrow"/>
                <a:cs typeface="Arial Narrow"/>
              </a:rPr>
              <a:t> </a:t>
            </a:r>
            <a:r>
              <a:rPr sz="2400">
                <a:latin typeface="Arial Narrow"/>
                <a:cs typeface="Arial Narrow"/>
              </a:rPr>
              <a:t>a</a:t>
            </a:r>
            <a:r>
              <a:rPr sz="2400" spc="-15">
                <a:latin typeface="Arial Narrow"/>
                <a:cs typeface="Arial Narrow"/>
              </a:rPr>
              <a:t>n</a:t>
            </a:r>
            <a:r>
              <a:rPr sz="2400">
                <a:latin typeface="Arial Narrow"/>
                <a:cs typeface="Arial Narrow"/>
              </a:rPr>
              <a:t>ti</a:t>
            </a:r>
            <a:r>
              <a:rPr sz="2400" spc="-15">
                <a:latin typeface="Arial Narrow"/>
                <a:cs typeface="Arial Narrow"/>
              </a:rPr>
              <a:t>g</a:t>
            </a:r>
            <a:r>
              <a:rPr sz="2400" spc="-5">
                <a:latin typeface="Arial Narrow"/>
                <a:cs typeface="Arial Narrow"/>
              </a:rPr>
              <a:t>en</a:t>
            </a:r>
            <a:r>
              <a:rPr sz="2400">
                <a:latin typeface="Arial Narrow"/>
                <a:cs typeface="Arial Narrow"/>
              </a:rPr>
              <a:t>s </a:t>
            </a:r>
            <a:r>
              <a:rPr sz="2400" spc="-10" smtClean="0">
                <a:latin typeface="Arial Narrow"/>
                <a:cs typeface="Arial Narrow"/>
              </a:rPr>
              <a:t>i</a:t>
            </a:r>
            <a:r>
              <a:rPr sz="2400" smtClean="0">
                <a:latin typeface="Arial Narrow"/>
                <a:cs typeface="Arial Narrow"/>
              </a:rPr>
              <a:t>n</a:t>
            </a:r>
            <a:r>
              <a:rPr lang="en-US" sz="2400" dirty="0" smtClean="0">
                <a:latin typeface="Arial Narrow"/>
                <a:cs typeface="Arial Narrow"/>
              </a:rPr>
              <a:t> </a:t>
            </a:r>
            <a:r>
              <a:rPr sz="2400" spc="-15" smtClean="0">
                <a:latin typeface="Arial Narrow"/>
                <a:cs typeface="Arial Narrow"/>
              </a:rPr>
              <a:t>p</a:t>
            </a:r>
            <a:r>
              <a:rPr sz="2400" smtClean="0">
                <a:latin typeface="Arial Narrow"/>
                <a:cs typeface="Arial Narrow"/>
              </a:rPr>
              <a:t>eri</a:t>
            </a:r>
            <a:r>
              <a:rPr sz="2400" spc="-15" smtClean="0">
                <a:latin typeface="Arial Narrow"/>
                <a:cs typeface="Arial Narrow"/>
              </a:rPr>
              <a:t>p</a:t>
            </a:r>
            <a:r>
              <a:rPr sz="2400" smtClean="0">
                <a:latin typeface="Arial Narrow"/>
                <a:cs typeface="Arial Narrow"/>
              </a:rPr>
              <a:t>h</a:t>
            </a:r>
            <a:r>
              <a:rPr sz="2400" spc="-15" smtClean="0">
                <a:latin typeface="Arial Narrow"/>
                <a:cs typeface="Arial Narrow"/>
              </a:rPr>
              <a:t>e</a:t>
            </a:r>
            <a:r>
              <a:rPr sz="2400" smtClean="0">
                <a:latin typeface="Arial Narrow"/>
                <a:cs typeface="Arial Narrow"/>
              </a:rPr>
              <a:t>ry</a:t>
            </a:r>
            <a:endParaRPr sz="2400">
              <a:latin typeface="Times New Roman"/>
              <a:cs typeface="Times New Roman"/>
            </a:endParaRPr>
          </a:p>
          <a:p>
            <a:pPr marL="355600" marR="192405" indent="-342900">
              <a:lnSpc>
                <a:spcPct val="88500"/>
              </a:lnSpc>
            </a:pPr>
            <a:r>
              <a:rPr sz="2400" spc="-5" dirty="0">
                <a:latin typeface="Arial Narrow"/>
                <a:cs typeface="Arial Narrow"/>
              </a:rPr>
              <a:t>Ma</a:t>
            </a:r>
            <a:r>
              <a:rPr sz="2400" spc="5" dirty="0">
                <a:latin typeface="Arial Narrow"/>
                <a:cs typeface="Arial Narrow"/>
              </a:rPr>
              <a:t>t</a:t>
            </a:r>
            <a:r>
              <a:rPr sz="2400" spc="-5" dirty="0">
                <a:latin typeface="Arial Narrow"/>
                <a:cs typeface="Arial Narrow"/>
              </a:rPr>
              <a:t>u</a:t>
            </a:r>
            <a:r>
              <a:rPr sz="2400" spc="-10" dirty="0">
                <a:latin typeface="Arial Narrow"/>
                <a:cs typeface="Arial Narrow"/>
              </a:rPr>
              <a:t>r</a:t>
            </a:r>
            <a:r>
              <a:rPr sz="2400" dirty="0">
                <a:latin typeface="Arial Narrow"/>
                <a:cs typeface="Arial Narrow"/>
              </a:rPr>
              <a:t>e</a:t>
            </a:r>
            <a:r>
              <a:rPr sz="2400" spc="-5" dirty="0">
                <a:latin typeface="Arial Narrow"/>
                <a:cs typeface="Arial Narrow"/>
              </a:rPr>
              <a:t> </a:t>
            </a:r>
            <a:r>
              <a:rPr sz="2400" spc="-20" dirty="0">
                <a:latin typeface="Arial Narrow"/>
                <a:cs typeface="Arial Narrow"/>
              </a:rPr>
              <a:t>D</a:t>
            </a:r>
            <a:r>
              <a:rPr sz="2400" spc="-15" dirty="0">
                <a:latin typeface="Arial Narrow"/>
                <a:cs typeface="Arial Narrow"/>
              </a:rPr>
              <a:t>C</a:t>
            </a:r>
            <a:r>
              <a:rPr sz="2400" dirty="0">
                <a:latin typeface="Arial Narrow"/>
                <a:cs typeface="Arial Narrow"/>
              </a:rPr>
              <a:t>: act</a:t>
            </a:r>
            <a:r>
              <a:rPr sz="2400" spc="-10" dirty="0">
                <a:latin typeface="Arial Narrow"/>
                <a:cs typeface="Arial Narrow"/>
              </a:rPr>
              <a:t>i</a:t>
            </a:r>
            <a:r>
              <a:rPr sz="2400" spc="10" dirty="0">
                <a:latin typeface="Arial Narrow"/>
                <a:cs typeface="Arial Narrow"/>
              </a:rPr>
              <a:t>v</a:t>
            </a:r>
            <a:r>
              <a:rPr sz="2400" spc="-15" dirty="0">
                <a:latin typeface="Arial Narrow"/>
                <a:cs typeface="Arial Narrow"/>
              </a:rPr>
              <a:t>a</a:t>
            </a:r>
            <a:r>
              <a:rPr sz="2400" dirty="0">
                <a:latin typeface="Arial Narrow"/>
                <a:cs typeface="Arial Narrow"/>
              </a:rPr>
              <a:t>t</a:t>
            </a:r>
            <a:r>
              <a:rPr sz="2400" spc="-10" dirty="0">
                <a:latin typeface="Arial Narrow"/>
                <a:cs typeface="Arial Narrow"/>
              </a:rPr>
              <a:t>i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-1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f</a:t>
            </a:r>
            <a:r>
              <a:rPr sz="2400" spc="-15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T</a:t>
            </a:r>
            <a:r>
              <a:rPr sz="2400" spc="-5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l</a:t>
            </a:r>
            <a:r>
              <a:rPr sz="2400" spc="10" dirty="0">
                <a:latin typeface="Arial Narrow"/>
                <a:cs typeface="Arial Narrow"/>
              </a:rPr>
              <a:t>y</a:t>
            </a:r>
            <a:r>
              <a:rPr sz="2400" spc="-10" dirty="0">
                <a:latin typeface="Arial Narrow"/>
                <a:cs typeface="Arial Narrow"/>
              </a:rPr>
              <a:t>m</a:t>
            </a:r>
            <a:r>
              <a:rPr sz="2400" spc="-15" dirty="0">
                <a:latin typeface="Arial Narrow"/>
                <a:cs typeface="Arial Narrow"/>
              </a:rPr>
              <a:t>p</a:t>
            </a:r>
            <a:r>
              <a:rPr sz="2400" spc="-5" dirty="0">
                <a:latin typeface="Arial Narrow"/>
                <a:cs typeface="Arial Narrow"/>
              </a:rPr>
              <a:t>hocyte</a:t>
            </a:r>
            <a:r>
              <a:rPr sz="2400" dirty="0">
                <a:latin typeface="Arial Narrow"/>
                <a:cs typeface="Arial Narrow"/>
              </a:rPr>
              <a:t>s </a:t>
            </a:r>
            <a:r>
              <a:rPr sz="2400" spc="-5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-15" dirty="0">
                <a:latin typeface="Arial Narrow"/>
                <a:cs typeface="Arial Narrow"/>
              </a:rPr>
              <a:t> </a:t>
            </a:r>
            <a:r>
              <a:rPr sz="2400" spc="-10" dirty="0">
                <a:latin typeface="Arial Narrow"/>
                <a:cs typeface="Arial Narrow"/>
              </a:rPr>
              <a:t>l</a:t>
            </a:r>
            <a:r>
              <a:rPr sz="2400" spc="10" dirty="0">
                <a:latin typeface="Arial Narrow"/>
                <a:cs typeface="Arial Narrow"/>
              </a:rPr>
              <a:t>y</a:t>
            </a:r>
            <a:r>
              <a:rPr sz="2400" spc="-10" dirty="0">
                <a:latin typeface="Arial Narrow"/>
                <a:cs typeface="Arial Narrow"/>
              </a:rPr>
              <a:t>m</a:t>
            </a:r>
            <a:r>
              <a:rPr sz="2400" dirty="0">
                <a:latin typeface="Arial Narrow"/>
                <a:cs typeface="Arial Narrow"/>
              </a:rPr>
              <a:t>p</a:t>
            </a:r>
            <a:r>
              <a:rPr sz="2400" spc="-15" dirty="0">
                <a:latin typeface="Arial Narrow"/>
                <a:cs typeface="Arial Narrow"/>
              </a:rPr>
              <a:t>h</a:t>
            </a:r>
            <a:r>
              <a:rPr sz="2400" dirty="0">
                <a:latin typeface="Arial Narrow"/>
                <a:cs typeface="Arial Narrow"/>
              </a:rPr>
              <a:t>at</a:t>
            </a:r>
            <a:r>
              <a:rPr sz="2400" spc="-10" dirty="0">
                <a:latin typeface="Arial Narrow"/>
                <a:cs typeface="Arial Narrow"/>
              </a:rPr>
              <a:t>i</a:t>
            </a:r>
            <a:r>
              <a:rPr sz="2400" dirty="0">
                <a:latin typeface="Arial Narrow"/>
                <a:cs typeface="Arial Narrow"/>
              </a:rPr>
              <a:t>c</a:t>
            </a:r>
            <a:r>
              <a:rPr sz="2400" spc="-5" dirty="0">
                <a:latin typeface="Arial Narrow"/>
                <a:cs typeface="Arial Narrow"/>
              </a:rPr>
              <a:t> </a:t>
            </a:r>
            <a:r>
              <a:rPr sz="2400" dirty="0">
                <a:latin typeface="Arial Narrow"/>
                <a:cs typeface="Arial Narrow"/>
              </a:rPr>
              <a:t>n</a:t>
            </a:r>
            <a:r>
              <a:rPr sz="2400" spc="-15" dirty="0">
                <a:latin typeface="Arial Narrow"/>
                <a:cs typeface="Arial Narrow"/>
              </a:rPr>
              <a:t>o</a:t>
            </a:r>
            <a:r>
              <a:rPr sz="2400" dirty="0">
                <a:latin typeface="Arial Narrow"/>
                <a:cs typeface="Arial Narrow"/>
              </a:rPr>
              <a:t>des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5800" y="4724400"/>
            <a:ext cx="2971800" cy="2057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3216" y="245889"/>
            <a:ext cx="5978178" cy="276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97848" y="537883"/>
            <a:ext cx="5993546" cy="21976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39649" y="537882"/>
            <a:ext cx="1951744" cy="4456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97848" y="2750883"/>
            <a:ext cx="5993546" cy="17365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97848" y="4502843"/>
            <a:ext cx="4118641" cy="4149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97848" y="4502843"/>
            <a:ext cx="5993546" cy="20439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39422" y="49806"/>
            <a:ext cx="2539365" cy="0"/>
          </a:xfrm>
          <a:custGeom>
            <a:avLst/>
            <a:gdLst/>
            <a:ahLst/>
            <a:cxnLst/>
            <a:rect l="l" t="t" r="r" b="b"/>
            <a:pathLst>
              <a:path w="2539365">
                <a:moveTo>
                  <a:pt x="0" y="0"/>
                </a:moveTo>
                <a:lnTo>
                  <a:pt x="2539147" y="0"/>
                </a:lnTo>
              </a:path>
            </a:pathLst>
          </a:custGeom>
          <a:ln w="23013">
            <a:solidFill>
              <a:srgbClr val="C3C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09254" y="57469"/>
            <a:ext cx="2945765" cy="0"/>
          </a:xfrm>
          <a:custGeom>
            <a:avLst/>
            <a:gdLst/>
            <a:ahLst/>
            <a:cxnLst/>
            <a:rect l="l" t="t" r="r" b="b"/>
            <a:pathLst>
              <a:path w="2945765">
                <a:moveTo>
                  <a:pt x="0" y="0"/>
                </a:moveTo>
                <a:lnTo>
                  <a:pt x="2945718" y="0"/>
                </a:lnTo>
              </a:path>
            </a:pathLst>
          </a:custGeom>
          <a:ln w="15342">
            <a:solidFill>
              <a:srgbClr val="C3C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70899" y="45975"/>
            <a:ext cx="0" cy="506095"/>
          </a:xfrm>
          <a:custGeom>
            <a:avLst/>
            <a:gdLst/>
            <a:ahLst/>
            <a:cxnLst/>
            <a:rect l="l" t="t" r="r" b="b"/>
            <a:pathLst>
              <a:path h="506095">
                <a:moveTo>
                  <a:pt x="0" y="505729"/>
                </a:moveTo>
                <a:lnTo>
                  <a:pt x="0" y="0"/>
                </a:lnTo>
              </a:path>
            </a:pathLst>
          </a:custGeom>
          <a:ln w="15342">
            <a:solidFill>
              <a:srgbClr val="ACB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47301" y="53637"/>
            <a:ext cx="0" cy="6459855"/>
          </a:xfrm>
          <a:custGeom>
            <a:avLst/>
            <a:gdLst/>
            <a:ahLst/>
            <a:cxnLst/>
            <a:rect l="l" t="t" r="r" b="b"/>
            <a:pathLst>
              <a:path h="6459855">
                <a:moveTo>
                  <a:pt x="0" y="6459546"/>
                </a:moveTo>
                <a:lnTo>
                  <a:pt x="0" y="0"/>
                </a:lnTo>
              </a:path>
            </a:pathLst>
          </a:custGeom>
          <a:ln w="15342">
            <a:solidFill>
              <a:srgbClr val="B8B8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44309" y="4835081"/>
            <a:ext cx="260985" cy="0"/>
          </a:xfrm>
          <a:custGeom>
            <a:avLst/>
            <a:gdLst/>
            <a:ahLst/>
            <a:cxnLst/>
            <a:rect l="l" t="t" r="r" b="b"/>
            <a:pathLst>
              <a:path w="260984">
                <a:moveTo>
                  <a:pt x="0" y="0"/>
                </a:moveTo>
                <a:lnTo>
                  <a:pt x="260818" y="0"/>
                </a:lnTo>
              </a:path>
            </a:pathLst>
          </a:custGeom>
          <a:ln w="153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096864" y="86893"/>
            <a:ext cx="640715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10" dirty="0">
                <a:solidFill>
                  <a:srgbClr val="AEB1B5"/>
                </a:solidFill>
                <a:latin typeface="Times New Roman"/>
                <a:cs typeface="Times New Roman"/>
              </a:rPr>
              <a:t>MHC </a:t>
            </a:r>
            <a:r>
              <a:rPr sz="750" spc="-20" dirty="0">
                <a:solidFill>
                  <a:srgbClr val="AEB1B5"/>
                </a:solidFill>
                <a:latin typeface="Times New Roman"/>
                <a:cs typeface="Times New Roman"/>
              </a:rPr>
              <a:t> </a:t>
            </a:r>
            <a:r>
              <a:rPr sz="750" spc="75" dirty="0">
                <a:solidFill>
                  <a:srgbClr val="AEB1B5"/>
                </a:solidFill>
                <a:latin typeface="Times New Roman"/>
                <a:cs typeface="Times New Roman"/>
              </a:rPr>
              <a:t>Clou-Il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51870" y="102219"/>
            <a:ext cx="601980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30" dirty="0">
                <a:solidFill>
                  <a:srgbClr val="AEB1B5"/>
                </a:solidFill>
                <a:latin typeface="Times New Roman"/>
                <a:cs typeface="Times New Roman"/>
              </a:rPr>
              <a:t>MHC-Closs-J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64495" y="597231"/>
            <a:ext cx="559435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730"/>
              </a:lnSpc>
            </a:pPr>
            <a:r>
              <a:rPr sz="700" b="1" spc="40" dirty="0">
                <a:solidFill>
                  <a:srgbClr val="5B6666"/>
                </a:solidFill>
                <a:latin typeface="Arial"/>
                <a:cs typeface="Arial"/>
              </a:rPr>
              <a:t>l</a:t>
            </a:r>
            <a:r>
              <a:rPr sz="700" b="1" dirty="0">
                <a:solidFill>
                  <a:srgbClr val="5B6666"/>
                </a:solidFill>
                <a:latin typeface="Arial"/>
                <a:cs typeface="Arial"/>
              </a:rPr>
              <a:t>ntrocelfulor</a:t>
            </a:r>
            <a:endParaRPr sz="700">
              <a:latin typeface="Arial"/>
              <a:cs typeface="Arial"/>
            </a:endParaRPr>
          </a:p>
          <a:p>
            <a:pPr marR="3175" algn="ctr">
              <a:lnSpc>
                <a:spcPts val="850"/>
              </a:lnSpc>
            </a:pPr>
            <a:r>
              <a:rPr sz="800" b="1" spc="-45" dirty="0">
                <a:solidFill>
                  <a:srgbClr val="707979"/>
                </a:solidFill>
                <a:latin typeface="Times New Roman"/>
                <a:cs typeface="Times New Roman"/>
              </a:rPr>
              <a:t>Ant</a:t>
            </a:r>
            <a:r>
              <a:rPr sz="800" b="1" spc="50" dirty="0">
                <a:solidFill>
                  <a:srgbClr val="707979"/>
                </a:solidFill>
                <a:latin typeface="Times New Roman"/>
                <a:cs typeface="Times New Roman"/>
              </a:rPr>
              <a:t>i</a:t>
            </a:r>
            <a:r>
              <a:rPr sz="750" b="1" spc="45" dirty="0">
                <a:solidFill>
                  <a:srgbClr val="707979"/>
                </a:solidFill>
                <a:latin typeface="Times New Roman"/>
                <a:cs typeface="Times New Roman"/>
              </a:rPr>
              <a:t>gent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18777" y="1046805"/>
            <a:ext cx="709295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67665" algn="r">
              <a:lnSpc>
                <a:spcPts val="780"/>
              </a:lnSpc>
            </a:pPr>
            <a:r>
              <a:rPr sz="650" b="1" spc="-140" dirty="0">
                <a:solidFill>
                  <a:srgbClr val="5B6666"/>
                </a:solidFill>
                <a:latin typeface="Arial"/>
                <a:cs typeface="Arial"/>
              </a:rPr>
              <a:t>P</a:t>
            </a:r>
            <a:r>
              <a:rPr sz="650" b="1" spc="40" dirty="0">
                <a:solidFill>
                  <a:srgbClr val="5B6666"/>
                </a:solidFill>
                <a:latin typeface="Arial"/>
                <a:cs typeface="Arial"/>
              </a:rPr>
              <a:t>eptide</a:t>
            </a:r>
            <a:r>
              <a:rPr sz="650" b="1" spc="20" dirty="0">
                <a:solidFill>
                  <a:srgbClr val="5B6666"/>
                </a:solidFill>
                <a:latin typeface="Arial"/>
                <a:cs typeface="Arial"/>
              </a:rPr>
              <a:t> </a:t>
            </a:r>
            <a:r>
              <a:rPr sz="700" b="1" spc="20" dirty="0">
                <a:solidFill>
                  <a:srgbClr val="707979"/>
                </a:solidFill>
                <a:latin typeface="Times New Roman"/>
                <a:cs typeface="Times New Roman"/>
              </a:rPr>
              <a:t>Production</a:t>
            </a:r>
            <a:r>
              <a:rPr sz="700" b="1" dirty="0">
                <a:solidFill>
                  <a:srgbClr val="707979"/>
                </a:solidFill>
                <a:latin typeface="Times New Roman"/>
                <a:cs typeface="Times New Roman"/>
              </a:rPr>
              <a:t> </a:t>
            </a:r>
            <a:r>
              <a:rPr sz="700" b="1" spc="-35" dirty="0">
                <a:solidFill>
                  <a:srgbClr val="707979"/>
                </a:solidFill>
                <a:latin typeface="Times New Roman"/>
                <a:cs typeface="Times New Roman"/>
              </a:rPr>
              <a:t> </a:t>
            </a:r>
            <a:r>
              <a:rPr sz="700" b="1" spc="20" dirty="0">
                <a:solidFill>
                  <a:srgbClr val="707979"/>
                </a:solidFill>
                <a:latin typeface="Times New Roman"/>
                <a:cs typeface="Times New Roman"/>
              </a:rPr>
              <a:t>in</a:t>
            </a:r>
            <a:r>
              <a:rPr sz="700" b="1" spc="10" dirty="0">
                <a:solidFill>
                  <a:srgbClr val="707979"/>
                </a:solidFill>
                <a:latin typeface="Times New Roman"/>
                <a:cs typeface="Times New Roman"/>
              </a:rPr>
              <a:t> </a:t>
            </a:r>
            <a:r>
              <a:rPr sz="700" b="1" spc="55" dirty="0">
                <a:solidFill>
                  <a:srgbClr val="707979"/>
                </a:solidFill>
                <a:latin typeface="Times New Roman"/>
                <a:cs typeface="Times New Roman"/>
              </a:rPr>
              <a:t>Phogolysosome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435097" y="979645"/>
            <a:ext cx="130175" cy="303530"/>
          </a:xfrm>
          <a:custGeom>
            <a:avLst/>
            <a:gdLst/>
            <a:ahLst/>
            <a:cxnLst/>
            <a:rect l="l" t="t" r="r" b="b"/>
            <a:pathLst>
              <a:path w="130175" h="303530">
                <a:moveTo>
                  <a:pt x="0" y="0"/>
                </a:moveTo>
                <a:lnTo>
                  <a:pt x="129749" y="0"/>
                </a:lnTo>
                <a:lnTo>
                  <a:pt x="129749" y="303206"/>
                </a:lnTo>
                <a:lnTo>
                  <a:pt x="0" y="303206"/>
                </a:lnTo>
                <a:lnTo>
                  <a:pt x="0" y="0"/>
                </a:lnTo>
                <a:close/>
              </a:path>
            </a:pathLst>
          </a:custGeom>
          <a:solidFill>
            <a:srgbClr val="E4E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446400" y="1017893"/>
            <a:ext cx="153035" cy="247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25" dirty="0">
                <a:solidFill>
                  <a:srgbClr val="AEB1B5"/>
                </a:solidFill>
                <a:latin typeface="Arial"/>
                <a:cs typeface="Arial"/>
              </a:rPr>
              <a:t>1</a:t>
            </a:r>
            <a:endParaRPr sz="17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85582" y="1192394"/>
            <a:ext cx="5168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b="1" spc="5" dirty="0">
                <a:solidFill>
                  <a:srgbClr val="707979"/>
                </a:solidFill>
                <a:latin typeface="Arial"/>
                <a:cs typeface="Arial"/>
              </a:rPr>
              <a:t>Proteosome</a:t>
            </a:r>
            <a:endParaRPr sz="6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33293" y="1680708"/>
            <a:ext cx="426720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-5" dirty="0">
                <a:solidFill>
                  <a:srgbClr val="707979"/>
                </a:solidFill>
                <a:latin typeface="Times New Roman"/>
                <a:cs typeface="Times New Roman"/>
              </a:rPr>
              <a:t>Fu</a:t>
            </a:r>
            <a:r>
              <a:rPr sz="750" b="1" spc="-25" dirty="0">
                <a:solidFill>
                  <a:srgbClr val="707979"/>
                </a:solidFill>
                <a:latin typeface="Times New Roman"/>
                <a:cs typeface="Times New Roman"/>
              </a:rPr>
              <a:t>s</a:t>
            </a:r>
            <a:r>
              <a:rPr sz="750" b="1" spc="-35" dirty="0">
                <a:solidFill>
                  <a:srgbClr val="8E9393"/>
                </a:solidFill>
                <a:latin typeface="Times New Roman"/>
                <a:cs typeface="Times New Roman"/>
              </a:rPr>
              <a:t>i</a:t>
            </a:r>
            <a:r>
              <a:rPr sz="750" b="1" spc="75" dirty="0">
                <a:solidFill>
                  <a:srgbClr val="707979"/>
                </a:solidFill>
                <a:latin typeface="Times New Roman"/>
                <a:cs typeface="Times New Roman"/>
              </a:rPr>
              <a:t>on</a:t>
            </a:r>
            <a:r>
              <a:rPr sz="750" b="1" spc="5" dirty="0">
                <a:solidFill>
                  <a:srgbClr val="707979"/>
                </a:solidFill>
                <a:latin typeface="Times New Roman"/>
                <a:cs typeface="Times New Roman"/>
              </a:rPr>
              <a:t> </a:t>
            </a:r>
            <a:r>
              <a:rPr sz="750" b="1" spc="25" dirty="0">
                <a:solidFill>
                  <a:srgbClr val="707979"/>
                </a:solidFill>
                <a:latin typeface="Times New Roman"/>
                <a:cs typeface="Times New Roman"/>
              </a:rPr>
              <a:t>of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57406" y="1795110"/>
            <a:ext cx="804545" cy="12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15" dirty="0">
                <a:solidFill>
                  <a:srgbClr val="707979"/>
                </a:solidFill>
                <a:latin typeface="Times New Roman"/>
                <a:cs typeface="Times New Roman"/>
              </a:rPr>
              <a:t>Phogolysosoi:n!</a:t>
            </a:r>
            <a:r>
              <a:rPr sz="750" b="1" spc="85" dirty="0">
                <a:solidFill>
                  <a:srgbClr val="707979"/>
                </a:solidFill>
                <a:latin typeface="Times New Roman"/>
                <a:cs typeface="Times New Roman"/>
              </a:rPr>
              <a:t> </a:t>
            </a:r>
            <a:r>
              <a:rPr sz="750" b="1" spc="-30" dirty="0">
                <a:solidFill>
                  <a:srgbClr val="495656"/>
                </a:solidFill>
                <a:latin typeface="Arial"/>
                <a:cs typeface="Arial"/>
              </a:rPr>
              <a:t>&amp;</a:t>
            </a:r>
            <a:endParaRPr sz="7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23970" y="1795647"/>
            <a:ext cx="149860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b="1" spc="60" dirty="0">
                <a:solidFill>
                  <a:srgbClr val="5B6666"/>
                </a:solidFill>
                <a:latin typeface="Times New Roman"/>
                <a:cs typeface="Times New Roman"/>
              </a:rPr>
              <a:t>C</a:t>
            </a:r>
            <a:r>
              <a:rPr sz="750" b="1" spc="-25" dirty="0">
                <a:solidFill>
                  <a:srgbClr val="5D8A72"/>
                </a:solidFill>
                <a:latin typeface="Times New Roman"/>
                <a:cs typeface="Times New Roman"/>
              </a:rPr>
              <a:t>li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96037" y="1874253"/>
            <a:ext cx="858519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35" dirty="0">
                <a:solidFill>
                  <a:srgbClr val="707979"/>
                </a:solidFill>
                <a:latin typeface="Arial"/>
                <a:cs typeface="Arial"/>
              </a:rPr>
              <a:t>MHC</a:t>
            </a:r>
            <a:r>
              <a:rPr sz="800" b="1" spc="-65" dirty="0">
                <a:solidFill>
                  <a:srgbClr val="707979"/>
                </a:solidFill>
                <a:latin typeface="Arial"/>
                <a:cs typeface="Arial"/>
              </a:rPr>
              <a:t>.</a:t>
            </a:r>
            <a:r>
              <a:rPr sz="800" b="1" spc="195" dirty="0">
                <a:solidFill>
                  <a:srgbClr val="707979"/>
                </a:solidFill>
                <a:latin typeface="Arial"/>
                <a:cs typeface="Arial"/>
              </a:rPr>
              <a:t>n</a:t>
            </a:r>
            <a:r>
              <a:rPr sz="800" b="1" spc="-65" dirty="0">
                <a:solidFill>
                  <a:srgbClr val="707979"/>
                </a:solidFill>
                <a:latin typeface="Arial"/>
                <a:cs typeface="Arial"/>
              </a:rPr>
              <a:t> </a:t>
            </a:r>
            <a:r>
              <a:rPr sz="600" b="1" spc="20" dirty="0">
                <a:solidFill>
                  <a:srgbClr val="707979"/>
                </a:solidFill>
                <a:latin typeface="Arial"/>
                <a:cs typeface="Arial"/>
              </a:rPr>
              <a:t>conto1n1n9</a:t>
            </a:r>
            <a:endParaRPr sz="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554380" y="1894835"/>
            <a:ext cx="23431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15" dirty="0">
                <a:solidFill>
                  <a:srgbClr val="707979"/>
                </a:solidFill>
                <a:latin typeface="Arial"/>
                <a:cs typeface="Arial"/>
              </a:rPr>
              <a:t>-</a:t>
            </a:r>
            <a:r>
              <a:rPr sz="600" spc="-25" dirty="0">
                <a:solidFill>
                  <a:srgbClr val="707979"/>
                </a:solidFill>
                <a:latin typeface="Arial"/>
                <a:cs typeface="Arial"/>
              </a:rPr>
              <a:t> </a:t>
            </a:r>
            <a:r>
              <a:rPr sz="600" spc="200" dirty="0">
                <a:solidFill>
                  <a:srgbClr val="9E7264"/>
                </a:solidFill>
                <a:latin typeface="Arial"/>
                <a:cs typeface="Arial"/>
              </a:rPr>
              <a:t>._.</a:t>
            </a:r>
            <a:endParaRPr sz="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33018" y="2017861"/>
            <a:ext cx="407670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750" spc="405" dirty="0">
                <a:solidFill>
                  <a:srgbClr val="707979"/>
                </a:solidFill>
                <a:latin typeface="Times New Roman"/>
                <a:cs typeface="Times New Roman"/>
              </a:rPr>
              <a:t>Vesi</a:t>
            </a:r>
            <a:endParaRPr sz="750">
              <a:latin typeface="Times New Roman"/>
              <a:cs typeface="Times New Roman"/>
            </a:endParaRPr>
          </a:p>
          <a:p>
            <a:pPr marR="62230" algn="ctr">
              <a:lnSpc>
                <a:spcPct val="100000"/>
              </a:lnSpc>
              <a:spcBef>
                <a:spcPts val="305"/>
              </a:spcBef>
            </a:pPr>
            <a:r>
              <a:rPr sz="750" i="1" spc="390" dirty="0">
                <a:solidFill>
                  <a:srgbClr val="495656"/>
                </a:solidFill>
                <a:latin typeface="Times New Roman"/>
                <a:cs typeface="Times New Roman"/>
              </a:rPr>
              <a:t>(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47260" y="2171112"/>
            <a:ext cx="358140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5" dirty="0">
                <a:solidFill>
                  <a:srgbClr val="707979"/>
                </a:solidFill>
                <a:latin typeface="Times New Roman"/>
                <a:cs typeface="Times New Roman"/>
              </a:rPr>
              <a:t>MHC-JJ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99548" y="1705787"/>
            <a:ext cx="835025" cy="30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75"/>
              </a:lnSpc>
            </a:pPr>
            <a:r>
              <a:rPr sz="650" b="1" spc="20" dirty="0">
                <a:solidFill>
                  <a:srgbClr val="707979"/>
                </a:solidFill>
                <a:latin typeface="Arial"/>
                <a:cs typeface="Arial"/>
              </a:rPr>
              <a:t>Antigen</a:t>
            </a:r>
            <a:r>
              <a:rPr sz="650" b="1" spc="70" dirty="0">
                <a:solidFill>
                  <a:srgbClr val="707979"/>
                </a:solidFill>
                <a:latin typeface="Arial"/>
                <a:cs typeface="Arial"/>
              </a:rPr>
              <a:t> </a:t>
            </a:r>
            <a:r>
              <a:rPr sz="650" b="1" spc="-80" dirty="0">
                <a:solidFill>
                  <a:srgbClr val="707979"/>
                </a:solidFill>
                <a:latin typeface="Arial"/>
                <a:cs typeface="Arial"/>
              </a:rPr>
              <a:t>P</a:t>
            </a:r>
            <a:r>
              <a:rPr sz="650" b="1" spc="25" dirty="0">
                <a:solidFill>
                  <a:srgbClr val="707979"/>
                </a:solidFill>
                <a:latin typeface="Arial"/>
                <a:cs typeface="Arial"/>
              </a:rPr>
              <a:t>roc</a:t>
            </a:r>
            <a:r>
              <a:rPr sz="650" b="1" spc="-80" dirty="0">
                <a:solidFill>
                  <a:srgbClr val="707979"/>
                </a:solidFill>
                <a:latin typeface="Arial"/>
                <a:cs typeface="Arial"/>
              </a:rPr>
              <a:t>e</a:t>
            </a:r>
            <a:r>
              <a:rPr sz="650" b="1" spc="10" dirty="0">
                <a:solidFill>
                  <a:srgbClr val="707979"/>
                </a:solidFill>
                <a:latin typeface="Arial"/>
                <a:cs typeface="Arial"/>
              </a:rPr>
              <a:t>ssing</a:t>
            </a:r>
            <a:endParaRPr sz="650">
              <a:latin typeface="Arial"/>
              <a:cs typeface="Arial"/>
            </a:endParaRPr>
          </a:p>
          <a:p>
            <a:pPr marL="20320">
              <a:lnSpc>
                <a:spcPts val="844"/>
              </a:lnSpc>
            </a:pPr>
            <a:r>
              <a:rPr sz="700" b="1" spc="75" dirty="0">
                <a:solidFill>
                  <a:srgbClr val="707979"/>
                </a:solidFill>
                <a:latin typeface="Times New Roman"/>
                <a:cs typeface="Times New Roman"/>
              </a:rPr>
              <a:t>lo</a:t>
            </a:r>
            <a:r>
              <a:rPr sz="700" b="1" spc="20" dirty="0">
                <a:solidFill>
                  <a:srgbClr val="707979"/>
                </a:solidFill>
                <a:latin typeface="Times New Roman"/>
                <a:cs typeface="Times New Roman"/>
              </a:rPr>
              <a:t> </a:t>
            </a:r>
            <a:r>
              <a:rPr sz="800" b="1" spc="-35" dirty="0">
                <a:solidFill>
                  <a:srgbClr val="707979"/>
                </a:solidFill>
                <a:latin typeface="Times New Roman"/>
                <a:cs typeface="Times New Roman"/>
              </a:rPr>
              <a:t>Peptides</a:t>
            </a:r>
            <a:r>
              <a:rPr sz="800" b="1" spc="40" dirty="0">
                <a:solidFill>
                  <a:srgbClr val="707979"/>
                </a:solidFill>
                <a:latin typeface="Times New Roman"/>
                <a:cs typeface="Times New Roman"/>
              </a:rPr>
              <a:t> </a:t>
            </a:r>
            <a:r>
              <a:rPr sz="700" b="1" spc="20" dirty="0">
                <a:solidFill>
                  <a:srgbClr val="707979"/>
                </a:solidFill>
                <a:latin typeface="Times New Roman"/>
                <a:cs typeface="Times New Roman"/>
              </a:rPr>
              <a:t>in</a:t>
            </a:r>
            <a:endParaRPr sz="700">
              <a:latin typeface="Times New Roman"/>
              <a:cs typeface="Times New Roman"/>
            </a:endParaRPr>
          </a:p>
          <a:p>
            <a:pPr marL="20320">
              <a:lnSpc>
                <a:spcPts val="765"/>
              </a:lnSpc>
            </a:pPr>
            <a:r>
              <a:rPr sz="650" b="1" spc="30" dirty="0">
                <a:solidFill>
                  <a:srgbClr val="707979"/>
                </a:solidFill>
                <a:latin typeface="Times New Roman"/>
                <a:cs typeface="Times New Roman"/>
              </a:rPr>
              <a:t>Pr</a:t>
            </a:r>
            <a:r>
              <a:rPr sz="650" b="1" spc="-60" dirty="0">
                <a:solidFill>
                  <a:srgbClr val="707979"/>
                </a:solidFill>
                <a:latin typeface="Times New Roman"/>
                <a:cs typeface="Times New Roman"/>
              </a:rPr>
              <a:t>o</a:t>
            </a:r>
            <a:r>
              <a:rPr sz="650" b="1" spc="50" dirty="0">
                <a:solidFill>
                  <a:srgbClr val="707979"/>
                </a:solidFill>
                <a:latin typeface="Times New Roman"/>
                <a:cs typeface="Times New Roman"/>
              </a:rPr>
              <a:t>tea.some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15990" y="2109812"/>
            <a:ext cx="1172210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8595">
              <a:lnSpc>
                <a:spcPts val="810"/>
              </a:lnSpc>
            </a:pPr>
            <a:r>
              <a:rPr sz="750" spc="-60" dirty="0">
                <a:solidFill>
                  <a:srgbClr val="707979"/>
                </a:solidFill>
                <a:latin typeface="Times New Roman"/>
                <a:cs typeface="Times New Roman"/>
              </a:rPr>
              <a:t>P</a:t>
            </a:r>
            <a:r>
              <a:rPr sz="750" spc="35" dirty="0">
                <a:solidFill>
                  <a:srgbClr val="707979"/>
                </a:solidFill>
                <a:latin typeface="Times New Roman"/>
                <a:cs typeface="Times New Roman"/>
              </a:rPr>
              <a:t>eptide</a:t>
            </a:r>
            <a:r>
              <a:rPr sz="750" spc="-25" dirty="0">
                <a:solidFill>
                  <a:srgbClr val="707979"/>
                </a:solidFill>
                <a:latin typeface="Times New Roman"/>
                <a:cs typeface="Times New Roman"/>
              </a:rPr>
              <a:t> </a:t>
            </a:r>
            <a:r>
              <a:rPr sz="750" spc="-105" dirty="0">
                <a:solidFill>
                  <a:srgbClr val="707979"/>
                </a:solidFill>
                <a:latin typeface="Times New Roman"/>
                <a:cs typeface="Times New Roman"/>
              </a:rPr>
              <a:t>T</a:t>
            </a:r>
            <a:r>
              <a:rPr sz="750" spc="25" dirty="0">
                <a:solidFill>
                  <a:srgbClr val="707979"/>
                </a:solidFill>
                <a:latin typeface="Times New Roman"/>
                <a:cs typeface="Times New Roman"/>
              </a:rPr>
              <a:t>•onsport</a:t>
            </a:r>
            <a:endParaRPr sz="750">
              <a:latin typeface="Times New Roman"/>
              <a:cs typeface="Times New Roman"/>
            </a:endParaRPr>
          </a:p>
          <a:p>
            <a:pPr marL="188595" marR="5080" indent="-176530">
              <a:lnSpc>
                <a:spcPts val="780"/>
              </a:lnSpc>
              <a:spcBef>
                <a:spcPts val="35"/>
              </a:spcBef>
            </a:pPr>
            <a:r>
              <a:rPr sz="1125" i="1" spc="1147" baseline="-14814" dirty="0">
                <a:solidFill>
                  <a:srgbClr val="5B6666"/>
                </a:solidFill>
                <a:latin typeface="Times New Roman"/>
                <a:cs typeface="Times New Roman"/>
              </a:rPr>
              <a:t>) </a:t>
            </a:r>
            <a:r>
              <a:rPr sz="1125" i="1" spc="-7" baseline="-14814" dirty="0">
                <a:solidFill>
                  <a:srgbClr val="5B6666"/>
                </a:solidFill>
                <a:latin typeface="Times New Roman"/>
                <a:cs typeface="Times New Roman"/>
              </a:rPr>
              <a:t> </a:t>
            </a:r>
            <a:r>
              <a:rPr sz="700" b="1" spc="25" dirty="0">
                <a:solidFill>
                  <a:srgbClr val="707979"/>
                </a:solidFill>
                <a:latin typeface="Times New Roman"/>
                <a:cs typeface="Times New Roman"/>
              </a:rPr>
              <a:t>into</a:t>
            </a:r>
            <a:r>
              <a:rPr sz="700" b="1" spc="50" dirty="0">
                <a:solidFill>
                  <a:srgbClr val="707979"/>
                </a:solidFill>
                <a:latin typeface="Times New Roman"/>
                <a:cs typeface="Times New Roman"/>
              </a:rPr>
              <a:t> </a:t>
            </a:r>
            <a:r>
              <a:rPr sz="700" b="1" spc="10" dirty="0">
                <a:solidFill>
                  <a:srgbClr val="707979"/>
                </a:solidFill>
                <a:latin typeface="Times New Roman"/>
                <a:cs typeface="Times New Roman"/>
              </a:rPr>
              <a:t>Rough</a:t>
            </a:r>
            <a:r>
              <a:rPr sz="700" b="1" spc="5" dirty="0">
                <a:solidFill>
                  <a:srgbClr val="707979"/>
                </a:solidFill>
                <a:latin typeface="Times New Roman"/>
                <a:cs typeface="Times New Roman"/>
              </a:rPr>
              <a:t> </a:t>
            </a:r>
            <a:r>
              <a:rPr sz="700" b="1" spc="20" dirty="0">
                <a:solidFill>
                  <a:srgbClr val="707979"/>
                </a:solidFill>
                <a:latin typeface="Times New Roman"/>
                <a:cs typeface="Times New Roman"/>
              </a:rPr>
              <a:t>Endoplasmic</a:t>
            </a:r>
            <a:r>
              <a:rPr sz="700" b="1" dirty="0">
                <a:solidFill>
                  <a:srgbClr val="707979"/>
                </a:solidFill>
                <a:latin typeface="Times New Roman"/>
                <a:cs typeface="Times New Roman"/>
              </a:rPr>
              <a:t> </a:t>
            </a:r>
            <a:r>
              <a:rPr sz="700" b="1" spc="-80" dirty="0">
                <a:solidFill>
                  <a:srgbClr val="707979"/>
                </a:solidFill>
                <a:latin typeface="Times New Roman"/>
                <a:cs typeface="Times New Roman"/>
              </a:rPr>
              <a:t> </a:t>
            </a:r>
            <a:r>
              <a:rPr sz="700" b="1" dirty="0">
                <a:solidFill>
                  <a:srgbClr val="5B6666"/>
                </a:solidFill>
                <a:latin typeface="Times New Roman"/>
                <a:cs typeface="Times New Roman"/>
              </a:rPr>
              <a:t>Reticulum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93011" y="2751216"/>
            <a:ext cx="129539" cy="850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0" spc="-1355" dirty="0">
                <a:solidFill>
                  <a:srgbClr val="5B6666"/>
                </a:solidFill>
                <a:latin typeface="Arial"/>
                <a:cs typeface="Arial"/>
              </a:rPr>
              <a:t>r</a:t>
            </a:r>
            <a:endParaRPr sz="6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85065" y="2906719"/>
            <a:ext cx="367665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20" dirty="0">
                <a:solidFill>
                  <a:srgbClr val="5B6666"/>
                </a:solidFill>
                <a:latin typeface="Times New Roman"/>
                <a:cs typeface="Times New Roman"/>
              </a:rPr>
              <a:t>MHC-JJ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92736" y="3097857"/>
            <a:ext cx="51371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60" dirty="0">
                <a:solidFill>
                  <a:srgbClr val="495656"/>
                </a:solidFill>
                <a:latin typeface="Arial"/>
                <a:cs typeface="Arial"/>
              </a:rPr>
              <a:t>e</a:t>
            </a:r>
            <a:r>
              <a:rPr sz="600" b="1" spc="125" dirty="0">
                <a:solidFill>
                  <a:srgbClr val="495656"/>
                </a:solidFill>
                <a:latin typeface="Arial"/>
                <a:cs typeface="Arial"/>
              </a:rPr>
              <a:t>g</a:t>
            </a:r>
            <a:r>
              <a:rPr sz="600" b="1" spc="5" dirty="0">
                <a:solidFill>
                  <a:srgbClr val="707979"/>
                </a:solidFill>
                <a:latin typeface="Arial"/>
                <a:cs typeface="Arial"/>
              </a:rPr>
              <a:t>r</a:t>
            </a:r>
            <a:r>
              <a:rPr sz="600" b="1" spc="40" dirty="0">
                <a:solidFill>
                  <a:srgbClr val="495656"/>
                </a:solidFill>
                <a:latin typeface="Arial"/>
                <a:cs typeface="Arial"/>
              </a:rPr>
              <a:t>odoh.on</a:t>
            </a:r>
            <a:endParaRPr sz="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15473" y="3176889"/>
            <a:ext cx="236854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-15" dirty="0">
                <a:solidFill>
                  <a:srgbClr val="5B6666"/>
                </a:solidFill>
                <a:latin typeface="Times New Roman"/>
                <a:cs typeface="Times New Roman"/>
              </a:rPr>
              <a:t>o</a:t>
            </a:r>
            <a:r>
              <a:rPr sz="750" spc="50" dirty="0">
                <a:solidFill>
                  <a:srgbClr val="5B6666"/>
                </a:solidFill>
                <a:latin typeface="Times New Roman"/>
                <a:cs typeface="Times New Roman"/>
              </a:rPr>
              <a:t>f</a:t>
            </a:r>
            <a:r>
              <a:rPr sz="750" spc="-25" dirty="0">
                <a:solidFill>
                  <a:srgbClr val="5B6666"/>
                </a:solidFill>
                <a:latin typeface="Times New Roman"/>
                <a:cs typeface="Times New Roman"/>
              </a:rPr>
              <a:t> </a:t>
            </a:r>
            <a:r>
              <a:rPr sz="800" spc="-125" dirty="0">
                <a:solidFill>
                  <a:srgbClr val="707979"/>
                </a:solidFill>
                <a:latin typeface="Arial"/>
                <a:cs typeface="Arial"/>
              </a:rPr>
              <a:t>I</a:t>
            </a:r>
            <a:r>
              <a:rPr sz="800" spc="275" dirty="0">
                <a:solidFill>
                  <a:srgbClr val="495656"/>
                </a:solidFill>
                <a:latin typeface="Arial"/>
                <a:cs typeface="Arial"/>
              </a:rPr>
              <a:t>i</a:t>
            </a:r>
            <a:endParaRPr sz="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677118" y="3460293"/>
            <a:ext cx="170180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125" dirty="0">
                <a:solidFill>
                  <a:srgbClr val="5B6666"/>
                </a:solidFill>
                <a:latin typeface="Arial"/>
                <a:cs typeface="Arial"/>
              </a:rPr>
              <a:t>...!!...</a:t>
            </a:r>
            <a:endParaRPr sz="9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147226" y="4638461"/>
            <a:ext cx="330835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10" dirty="0">
                <a:solidFill>
                  <a:srgbClr val="707979"/>
                </a:solidFill>
                <a:latin typeface="Times New Roman"/>
                <a:cs typeface="Times New Roman"/>
              </a:rPr>
              <a:t>MH</a:t>
            </a:r>
            <a:r>
              <a:rPr sz="750" spc="60" dirty="0">
                <a:solidFill>
                  <a:srgbClr val="707979"/>
                </a:solidFill>
                <a:latin typeface="Times New Roman"/>
                <a:cs typeface="Times New Roman"/>
              </a:rPr>
              <a:t>C</a:t>
            </a:r>
            <a:r>
              <a:rPr sz="750" spc="-15" dirty="0">
                <a:solidFill>
                  <a:srgbClr val="8E9393"/>
                </a:solidFill>
                <a:latin typeface="Times New Roman"/>
                <a:cs typeface="Times New Roman"/>
              </a:rPr>
              <a:t>-</a:t>
            </a:r>
            <a:r>
              <a:rPr sz="750" spc="95" dirty="0">
                <a:solidFill>
                  <a:srgbClr val="707979"/>
                </a:solidFill>
                <a:latin typeface="Times New Roman"/>
                <a:cs typeface="Times New Roman"/>
              </a:rPr>
              <a:t>I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101199" y="4702305"/>
            <a:ext cx="43751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b="1" spc="-5" dirty="0">
                <a:solidFill>
                  <a:srgbClr val="8E9393"/>
                </a:solidFill>
                <a:latin typeface="Times New Roman"/>
                <a:cs typeface="Times New Roman"/>
              </a:rPr>
              <a:t>i</a:t>
            </a:r>
            <a:r>
              <a:rPr sz="850" b="1" spc="-75" dirty="0">
                <a:solidFill>
                  <a:srgbClr val="707979"/>
                </a:solidFill>
                <a:latin typeface="Times New Roman"/>
                <a:cs typeface="Times New Roman"/>
              </a:rPr>
              <a:t>n</a:t>
            </a:r>
            <a:r>
              <a:rPr sz="850" b="1" spc="-15" dirty="0">
                <a:solidFill>
                  <a:srgbClr val="707979"/>
                </a:solidFill>
                <a:latin typeface="Times New Roman"/>
                <a:cs typeface="Times New Roman"/>
              </a:rPr>
              <a:t> </a:t>
            </a:r>
            <a:r>
              <a:rPr sz="1100" spc="-545" dirty="0">
                <a:solidFill>
                  <a:srgbClr val="707979"/>
                </a:solidFill>
                <a:latin typeface="Times New Roman"/>
                <a:cs typeface="Times New Roman"/>
              </a:rPr>
              <a:t>v</a:t>
            </a:r>
            <a:r>
              <a:rPr sz="1100" spc="-270" dirty="0">
                <a:solidFill>
                  <a:srgbClr val="707979"/>
                </a:solidFill>
                <a:latin typeface="Times New Roman"/>
                <a:cs typeface="Times New Roman"/>
              </a:rPr>
              <a:t>.</a:t>
            </a:r>
            <a:r>
              <a:rPr sz="1100" spc="-40" dirty="0">
                <a:solidFill>
                  <a:srgbClr val="707979"/>
                </a:solidFill>
                <a:latin typeface="Times New Roman"/>
                <a:cs typeface="Times New Roman"/>
              </a:rPr>
              <a:t>,</a:t>
            </a:r>
            <a:r>
              <a:rPr sz="1100" spc="-85" dirty="0">
                <a:solidFill>
                  <a:srgbClr val="707979"/>
                </a:solidFill>
                <a:latin typeface="Times New Roman"/>
                <a:cs typeface="Times New Roman"/>
              </a:rPr>
              <a:t>;c1.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935185" y="5114072"/>
            <a:ext cx="158750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50" spc="-409" dirty="0">
                <a:solidFill>
                  <a:srgbClr val="AEB1B5"/>
                </a:solidFill>
                <a:latin typeface="Arial"/>
                <a:cs typeface="Arial"/>
              </a:rPr>
              <a:t>I</a:t>
            </a:r>
            <a:r>
              <a:rPr sz="2750" spc="-85" dirty="0">
                <a:solidFill>
                  <a:srgbClr val="AEB1B5"/>
                </a:solidFill>
                <a:latin typeface="Arial"/>
                <a:cs typeface="Arial"/>
              </a:rPr>
              <a:t>I</a:t>
            </a:r>
            <a:endParaRPr sz="275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479251" y="5369563"/>
            <a:ext cx="785495" cy="123189"/>
          </a:xfrm>
          <a:custGeom>
            <a:avLst/>
            <a:gdLst/>
            <a:ahLst/>
            <a:cxnLst/>
            <a:rect l="l" t="t" r="r" b="b"/>
            <a:pathLst>
              <a:path w="785495" h="123189">
                <a:moveTo>
                  <a:pt x="0" y="0"/>
                </a:moveTo>
                <a:lnTo>
                  <a:pt x="785307" y="0"/>
                </a:lnTo>
                <a:lnTo>
                  <a:pt x="785307" y="122975"/>
                </a:lnTo>
                <a:lnTo>
                  <a:pt x="0" y="122975"/>
                </a:lnTo>
                <a:lnTo>
                  <a:pt x="0" y="0"/>
                </a:lnTo>
                <a:close/>
              </a:path>
            </a:pathLst>
          </a:custGeom>
          <a:solidFill>
            <a:srgbClr val="E4E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87448" y="5302529"/>
            <a:ext cx="172085" cy="210820"/>
          </a:xfrm>
          <a:custGeom>
            <a:avLst/>
            <a:gdLst/>
            <a:ahLst/>
            <a:cxnLst/>
            <a:rect l="l" t="t" r="r" b="b"/>
            <a:pathLst>
              <a:path w="172085" h="210820">
                <a:moveTo>
                  <a:pt x="0" y="0"/>
                </a:moveTo>
                <a:lnTo>
                  <a:pt x="171658" y="0"/>
                </a:lnTo>
                <a:lnTo>
                  <a:pt x="171658" y="210815"/>
                </a:lnTo>
                <a:lnTo>
                  <a:pt x="0" y="210815"/>
                </a:lnTo>
                <a:lnTo>
                  <a:pt x="0" y="0"/>
                </a:lnTo>
                <a:close/>
              </a:path>
            </a:pathLst>
          </a:custGeom>
          <a:solidFill>
            <a:srgbClr val="E4E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467246" y="5328079"/>
            <a:ext cx="10121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15" dirty="0">
                <a:solidFill>
                  <a:srgbClr val="AEB1B5"/>
                </a:solidFill>
                <a:latin typeface="Times New Roman"/>
                <a:cs typeface="Times New Roman"/>
              </a:rPr>
              <a:t>Antigen </a:t>
            </a:r>
            <a:r>
              <a:rPr sz="700" b="1" spc="-85" dirty="0">
                <a:solidFill>
                  <a:srgbClr val="AEB1B5"/>
                </a:solidFill>
                <a:latin typeface="Times New Roman"/>
                <a:cs typeface="Times New Roman"/>
              </a:rPr>
              <a:t> </a:t>
            </a:r>
            <a:r>
              <a:rPr sz="700" b="1" spc="-30" dirty="0">
                <a:solidFill>
                  <a:srgbClr val="AEB1B5"/>
                </a:solidFill>
                <a:latin typeface="Times New Roman"/>
                <a:cs typeface="Times New Roman"/>
              </a:rPr>
              <a:t>.Pr</a:t>
            </a:r>
            <a:r>
              <a:rPr sz="700" b="1" spc="-95" dirty="0">
                <a:solidFill>
                  <a:srgbClr val="AEB1B5"/>
                </a:solidFill>
                <a:latin typeface="Times New Roman"/>
                <a:cs typeface="Times New Roman"/>
              </a:rPr>
              <a:t>r</a:t>
            </a:r>
            <a:r>
              <a:rPr sz="700" b="1" spc="-500" dirty="0">
                <a:solidFill>
                  <a:srgbClr val="AEB1B5"/>
                </a:solidFill>
                <a:latin typeface="Times New Roman"/>
                <a:cs typeface="Times New Roman"/>
              </a:rPr>
              <a:t>A</a:t>
            </a:r>
            <a:r>
              <a:rPr sz="700" b="1" spc="-20" dirty="0">
                <a:solidFill>
                  <a:srgbClr val="AEB1B5"/>
                </a:solidFill>
                <a:latin typeface="Times New Roman"/>
                <a:cs typeface="Times New Roman"/>
              </a:rPr>
              <a:t>-</a:t>
            </a:r>
            <a:r>
              <a:rPr sz="700" b="1" dirty="0">
                <a:solidFill>
                  <a:srgbClr val="AEB1B5"/>
                </a:solidFill>
                <a:latin typeface="Times New Roman"/>
                <a:cs typeface="Times New Roman"/>
              </a:rPr>
              <a:t> </a:t>
            </a:r>
            <a:r>
              <a:rPr sz="700" b="1" spc="-40" dirty="0">
                <a:solidFill>
                  <a:srgbClr val="AEB1B5"/>
                </a:solidFill>
                <a:latin typeface="Times New Roman"/>
                <a:cs typeface="Times New Roman"/>
              </a:rPr>
              <a:t> </a:t>
            </a:r>
            <a:r>
              <a:rPr sz="700" b="1" spc="45" dirty="0">
                <a:solidFill>
                  <a:srgbClr val="AEB1B5"/>
                </a:solidFill>
                <a:latin typeface="Times New Roman"/>
                <a:cs typeface="Times New Roman"/>
              </a:rPr>
              <a:t>nhng</a:t>
            </a:r>
            <a:r>
              <a:rPr sz="700" b="1" dirty="0">
                <a:solidFill>
                  <a:srgbClr val="AEB1B5"/>
                </a:solidFill>
                <a:latin typeface="Times New Roman"/>
                <a:cs typeface="Times New Roman"/>
              </a:rPr>
              <a:t> </a:t>
            </a:r>
            <a:r>
              <a:rPr sz="700" b="1" spc="-80" dirty="0">
                <a:solidFill>
                  <a:srgbClr val="AEB1B5"/>
                </a:solidFill>
                <a:latin typeface="Times New Roman"/>
                <a:cs typeface="Times New Roman"/>
              </a:rPr>
              <a:t> </a:t>
            </a:r>
            <a:r>
              <a:rPr sz="1200" b="1" spc="145" dirty="0">
                <a:solidFill>
                  <a:srgbClr val="AEB1B5"/>
                </a:solidFill>
                <a:latin typeface="Times New Roman"/>
                <a:cs typeface="Times New Roman"/>
              </a:rPr>
              <a:t>c</a:t>
            </a:r>
            <a:r>
              <a:rPr sz="1200" b="1" spc="-25" dirty="0">
                <a:solidFill>
                  <a:srgbClr val="AEB1B5"/>
                </a:solidFill>
                <a:latin typeface="Times New Roman"/>
                <a:cs typeface="Times New Roman"/>
              </a:rPr>
              <a:t>.</a:t>
            </a:r>
            <a:r>
              <a:rPr sz="1200" b="1" spc="-405" dirty="0">
                <a:solidFill>
                  <a:srgbClr val="AEB1B5"/>
                </a:solidFill>
                <a:latin typeface="Times New Roman"/>
                <a:cs typeface="Times New Roman"/>
              </a:rPr>
              <a:t>11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123946" y="6609976"/>
            <a:ext cx="2476500" cy="162560"/>
          </a:xfrm>
          <a:custGeom>
            <a:avLst/>
            <a:gdLst/>
            <a:ahLst/>
            <a:cxnLst/>
            <a:rect l="l" t="t" r="r" b="b"/>
            <a:pathLst>
              <a:path w="2476500" h="162559">
                <a:moveTo>
                  <a:pt x="0" y="0"/>
                </a:moveTo>
                <a:lnTo>
                  <a:pt x="2476173" y="0"/>
                </a:lnTo>
                <a:lnTo>
                  <a:pt x="2476173" y="162535"/>
                </a:lnTo>
                <a:lnTo>
                  <a:pt x="0" y="162535"/>
                </a:lnTo>
                <a:lnTo>
                  <a:pt x="0" y="0"/>
                </a:lnTo>
                <a:close/>
              </a:path>
            </a:pathLst>
          </a:custGeom>
          <a:solidFill>
            <a:srgbClr val="8E9C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112205" y="6625614"/>
            <a:ext cx="2497455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20" dirty="0">
                <a:solidFill>
                  <a:srgbClr val="CFDAE2"/>
                </a:solidFill>
                <a:latin typeface="Times New Roman"/>
                <a:cs typeface="Times New Roman"/>
              </a:rPr>
              <a:t>Anhgen </a:t>
            </a:r>
            <a:r>
              <a:rPr sz="950" spc="-70" dirty="0">
                <a:solidFill>
                  <a:srgbClr val="CFDAE2"/>
                </a:solidFill>
                <a:latin typeface="Times New Roman"/>
                <a:cs typeface="Times New Roman"/>
              </a:rPr>
              <a:t> </a:t>
            </a:r>
            <a:r>
              <a:rPr sz="950" spc="5" dirty="0">
                <a:solidFill>
                  <a:srgbClr val="CFDAE2"/>
                </a:solidFill>
                <a:latin typeface="Times New Roman"/>
                <a:cs typeface="Times New Roman"/>
              </a:rPr>
              <a:t>Processing</a:t>
            </a:r>
            <a:r>
              <a:rPr sz="950" spc="114" dirty="0">
                <a:solidFill>
                  <a:srgbClr val="CFDAE2"/>
                </a:solidFill>
                <a:latin typeface="Times New Roman"/>
                <a:cs typeface="Times New Roman"/>
              </a:rPr>
              <a:t> </a:t>
            </a:r>
            <a:r>
              <a:rPr sz="950" spc="85" dirty="0">
                <a:solidFill>
                  <a:srgbClr val="CFDAE2"/>
                </a:solidFill>
                <a:latin typeface="Times New Roman"/>
                <a:cs typeface="Times New Roman"/>
              </a:rPr>
              <a:t>and</a:t>
            </a:r>
            <a:r>
              <a:rPr sz="950" spc="110" dirty="0">
                <a:solidFill>
                  <a:srgbClr val="CFDAE2"/>
                </a:solidFill>
                <a:latin typeface="Times New Roman"/>
                <a:cs typeface="Times New Roman"/>
              </a:rPr>
              <a:t> </a:t>
            </a:r>
            <a:r>
              <a:rPr sz="950" spc="25" dirty="0">
                <a:solidFill>
                  <a:srgbClr val="CFDAE2"/>
                </a:solidFill>
                <a:latin typeface="Times New Roman"/>
                <a:cs typeface="Times New Roman"/>
              </a:rPr>
              <a:t>Presentation</a:t>
            </a:r>
            <a:r>
              <a:rPr sz="950" dirty="0">
                <a:solidFill>
                  <a:srgbClr val="CFDAE2"/>
                </a:solidFill>
                <a:latin typeface="Times New Roman"/>
                <a:cs typeface="Times New Roman"/>
              </a:rPr>
              <a:t> </a:t>
            </a:r>
            <a:r>
              <a:rPr sz="950" spc="-110" dirty="0">
                <a:solidFill>
                  <a:srgbClr val="CFDAE2"/>
                </a:solidFill>
                <a:latin typeface="Times New Roman"/>
                <a:cs typeface="Times New Roman"/>
              </a:rPr>
              <a:t> </a:t>
            </a:r>
            <a:r>
              <a:rPr sz="900" spc="65" dirty="0">
                <a:solidFill>
                  <a:srgbClr val="CFDAE2"/>
                </a:solidFill>
                <a:latin typeface="Arial"/>
                <a:cs typeface="Arial"/>
              </a:rPr>
              <a:t>by</a:t>
            </a:r>
            <a:r>
              <a:rPr sz="900" spc="-70" dirty="0">
                <a:solidFill>
                  <a:srgbClr val="CFDAE2"/>
                </a:solidFill>
                <a:latin typeface="Arial"/>
                <a:cs typeface="Arial"/>
              </a:rPr>
              <a:t> </a:t>
            </a:r>
            <a:r>
              <a:rPr sz="950" spc="10" dirty="0">
                <a:solidFill>
                  <a:srgbClr val="CFDAE2"/>
                </a:solidFill>
                <a:latin typeface="Times New Roman"/>
                <a:cs typeface="Times New Roman"/>
              </a:rPr>
              <a:t>MHCs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545486" y="6590173"/>
            <a:ext cx="2284730" cy="191135"/>
          </a:xfrm>
          <a:custGeom>
            <a:avLst/>
            <a:gdLst/>
            <a:ahLst/>
            <a:cxnLst/>
            <a:rect l="l" t="t" r="r" b="b"/>
            <a:pathLst>
              <a:path w="2284729" h="191134">
                <a:moveTo>
                  <a:pt x="0" y="0"/>
                </a:moveTo>
                <a:lnTo>
                  <a:pt x="2284667" y="0"/>
                </a:lnTo>
                <a:lnTo>
                  <a:pt x="2284667" y="190586"/>
                </a:lnTo>
                <a:lnTo>
                  <a:pt x="0" y="190586"/>
                </a:lnTo>
                <a:lnTo>
                  <a:pt x="0" y="0"/>
                </a:lnTo>
                <a:close/>
              </a:path>
            </a:pathLst>
          </a:custGeom>
          <a:solidFill>
            <a:srgbClr val="8E9C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533534" y="6609498"/>
            <a:ext cx="2314575" cy="165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spc="-30" dirty="0">
                <a:solidFill>
                  <a:srgbClr val="CFDAE2"/>
                </a:solidFill>
                <a:latin typeface="Times New Roman"/>
                <a:cs typeface="Times New Roman"/>
                <a:hlinkClick r:id="rId9"/>
              </a:rPr>
              <a:t>www</a:t>
            </a:r>
            <a:r>
              <a:rPr sz="950" spc="-40" dirty="0">
                <a:solidFill>
                  <a:srgbClr val="CFDAE2"/>
                </a:solidFill>
                <a:latin typeface="Times New Roman"/>
                <a:cs typeface="Times New Roman"/>
                <a:hlinkClick r:id="rId9"/>
              </a:rPr>
              <a:t>.</a:t>
            </a:r>
            <a:r>
              <a:rPr sz="950" spc="25" dirty="0">
                <a:solidFill>
                  <a:srgbClr val="CFDAE2"/>
                </a:solidFill>
                <a:latin typeface="Times New Roman"/>
                <a:cs typeface="Times New Roman"/>
                <a:hlinkClick r:id="rId9"/>
              </a:rPr>
              <a:t>eBioscience.com</a:t>
            </a:r>
            <a:r>
              <a:rPr sz="950" spc="100" dirty="0">
                <a:solidFill>
                  <a:srgbClr val="CFDAE2"/>
                </a:solidFill>
                <a:latin typeface="Times New Roman"/>
                <a:cs typeface="Times New Roman"/>
                <a:hlinkClick r:id="rId9"/>
              </a:rPr>
              <a:t> </a:t>
            </a:r>
            <a:r>
              <a:rPr sz="1100" spc="-229" dirty="0">
                <a:solidFill>
                  <a:srgbClr val="CFDAE2"/>
                </a:solidFill>
                <a:latin typeface="Arial"/>
                <a:cs typeface="Arial"/>
              </a:rPr>
              <a:t>«:&gt;</a:t>
            </a:r>
            <a:r>
              <a:rPr sz="1100" spc="-50" dirty="0">
                <a:solidFill>
                  <a:srgbClr val="CFDAE2"/>
                </a:solidFill>
                <a:latin typeface="Arial"/>
                <a:cs typeface="Arial"/>
              </a:rPr>
              <a:t> </a:t>
            </a:r>
            <a:r>
              <a:rPr sz="900" spc="55" dirty="0">
                <a:solidFill>
                  <a:srgbClr val="CFDAE2"/>
                </a:solidFill>
                <a:latin typeface="Arial"/>
                <a:cs typeface="Arial"/>
              </a:rPr>
              <a:t>2012</a:t>
            </a:r>
            <a:r>
              <a:rPr sz="900" spc="65" dirty="0">
                <a:solidFill>
                  <a:srgbClr val="CFDAE2"/>
                </a:solidFill>
                <a:latin typeface="Arial"/>
                <a:cs typeface="Arial"/>
              </a:rPr>
              <a:t> </a:t>
            </a:r>
            <a:r>
              <a:rPr sz="950" spc="10" dirty="0">
                <a:solidFill>
                  <a:srgbClr val="CFDAE2"/>
                </a:solidFill>
                <a:latin typeface="Times New Roman"/>
                <a:cs typeface="Times New Roman"/>
              </a:rPr>
              <a:t>e</a:t>
            </a:r>
            <a:r>
              <a:rPr sz="950" spc="-55" dirty="0">
                <a:solidFill>
                  <a:srgbClr val="CFDAE2"/>
                </a:solidFill>
                <a:latin typeface="Times New Roman"/>
                <a:cs typeface="Times New Roman"/>
              </a:rPr>
              <a:t>B</a:t>
            </a:r>
            <a:r>
              <a:rPr sz="950" spc="10" dirty="0">
                <a:solidFill>
                  <a:srgbClr val="CFDAE2"/>
                </a:solidFill>
                <a:latin typeface="Times New Roman"/>
                <a:cs typeface="Times New Roman"/>
              </a:rPr>
              <a:t>1oscience</a:t>
            </a:r>
            <a:endParaRPr sz="950"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748690" y="412241"/>
            <a:ext cx="764661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97660" marR="0" lvl="0" indent="0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S</a:t>
            </a:r>
            <a:r>
              <a:rPr kumimoji="0" lang="en-US" sz="2800" b="1" i="0" u="none" strike="noStrike" kern="1200" cap="none" spc="-2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</a:t>
            </a:r>
            <a:r>
              <a:rPr kumimoji="0" lang="en-US" sz="2800" b="1" i="0" u="none" strike="noStrike" kern="1200" cap="none" spc="-1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ts</a:t>
            </a:r>
            <a:r>
              <a:rPr kumimoji="0" lang="en-US" sz="2800" b="1" i="0" u="none" strike="noStrike" kern="120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-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</a:t>
            </a:r>
            <a:r>
              <a:rPr kumimoji="0" lang="en-US" sz="2800" b="1" i="0" u="none" strike="noStrike" kern="1200" cap="none" spc="-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-5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Dendr</a:t>
            </a:r>
            <a:r>
              <a:rPr kumimoji="0" lang="en-US" sz="2800" b="1" i="0" u="none" strike="noStrike" kern="1200" cap="none" spc="1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kumimoji="0" lang="en-US" sz="2800" b="1" i="0" u="none" strike="noStrike" kern="1200" cap="none" spc="-15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tic</a:t>
            </a:r>
            <a:r>
              <a:rPr kumimoji="0" lang="en-US" sz="2800" b="1" i="0" u="none" strike="noStrike" kern="1200" cap="none" spc="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-2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Cells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0850" y="990600"/>
          <a:ext cx="8229600" cy="25123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4348"/>
                <a:gridCol w="6715252"/>
              </a:tblGrid>
              <a:tr h="866459">
                <a:tc rowSpan="2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en-US" sz="1800" spc="-5" dirty="0" smtClean="0">
                          <a:latin typeface="Calibri"/>
                          <a:cs typeface="Calibri"/>
                        </a:rPr>
                        <a:t>1-</a:t>
                      </a:r>
                      <a:r>
                        <a:rPr sz="1800" spc="-5" smtClean="0">
                          <a:latin typeface="Calibri"/>
                          <a:cs typeface="Calibri"/>
                        </a:rPr>
                        <a:t>Cla</a:t>
                      </a:r>
                      <a:r>
                        <a:rPr sz="1800" spc="-10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5" smtClean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10" smtClean="0">
                          <a:latin typeface="Calibri"/>
                          <a:cs typeface="Calibri"/>
                        </a:rPr>
                        <a:t>ic</a:t>
                      </a:r>
                      <a:r>
                        <a:rPr sz="1800" smtClean="0">
                          <a:latin typeface="Calibri"/>
                          <a:cs typeface="Calibri"/>
                        </a:rPr>
                        <a:t>al</a:t>
                      </a:r>
                      <a:r>
                        <a:rPr sz="1800" spc="2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27990" marR="449580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2862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Mo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ume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su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den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tic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ls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lymphoid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27990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2862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Mo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tly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der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ecu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so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5211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27990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2862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st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tly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sa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 e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onme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27990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2862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es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sel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ens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egul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tion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ol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27990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2862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Upon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encou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er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obes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okines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: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85190" lvl="1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88582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Up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egul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ul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ry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mo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ec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85190" lvl="1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88582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od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fla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okines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85190" lvl="1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88582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Mig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perip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su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 d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aining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lymph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no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3"/>
          <p:cNvGraphicFramePr>
            <a:graphicFrameLocks noGrp="1"/>
          </p:cNvGraphicFramePr>
          <p:nvPr/>
        </p:nvGraphicFramePr>
        <p:xfrm>
          <a:off x="533401" y="3733800"/>
          <a:ext cx="8077199" cy="28996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0308"/>
                <a:gridCol w="6366891"/>
              </a:tblGrid>
              <a:tr h="1240957">
                <a:tc rowSpan="2">
                  <a:txBody>
                    <a:bodyPr/>
                    <a:lstStyle/>
                    <a:p>
                      <a:pPr marL="85090" marR="23622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as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ac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oid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27990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28625" algn="l"/>
                        </a:tabLst>
                      </a:pPr>
                      <a:r>
                        <a:rPr sz="18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es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mb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plas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cel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27990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2862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 Bone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Mar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w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sa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ecu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as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Clas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al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2799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DC.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27990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28625" algn="l"/>
                        </a:tabLst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ou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bloo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mbe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 in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lymphoid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65869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27990" marR="605790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28625" algn="l"/>
                        </a:tabLst>
                      </a:pPr>
                      <a:r>
                        <a:rPr sz="1800" spc="-4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oor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oc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tic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d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sa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onme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nt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al a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ens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27990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28625" algn="l"/>
                        </a:tabLst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Major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unctio</a:t>
                      </a:r>
                      <a:r>
                        <a:rPr sz="1800" b="1" spc="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: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tion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heavy" spc="-6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u="heavy" dirty="0">
                          <a:latin typeface="Calibri"/>
                          <a:cs typeface="Calibri"/>
                        </a:rPr>
                        <a:t>ype</a:t>
                      </a:r>
                      <a:r>
                        <a:rPr sz="1800" b="1" u="heavy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heavy" dirty="0">
                          <a:latin typeface="Calibri"/>
                          <a:cs typeface="Calibri"/>
                        </a:rPr>
                        <a:t>I IFN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esponse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2799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ecti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27990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2862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nt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ls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lar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Cla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27990">
                        <a:lnSpc>
                          <a:spcPct val="100000"/>
                        </a:lnSpc>
                      </a:pPr>
                      <a:r>
                        <a:rPr sz="1800" b="1" u="heavy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b="1" u="heavy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u="heavy" spc="-5" dirty="0">
                          <a:latin typeface="Calibri"/>
                          <a:cs typeface="Calibri"/>
                        </a:rPr>
                        <a:t>ese</a:t>
                      </a:r>
                      <a:r>
                        <a:rPr sz="1800" b="1" u="heavy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u="heavy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u="heavy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heavy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u="heavy" spc="-3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u="heavy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800" b="1" u="heavy" spc="-3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b="1" u="heavy" spc="-5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800" b="1" u="heavy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heavy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u="heavy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u="heavy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heavy" spc="-5" dirty="0">
                          <a:latin typeface="Calibri"/>
                          <a:cs typeface="Calibri"/>
                        </a:rPr>
                        <a:t>Viru</a:t>
                      </a:r>
                      <a:r>
                        <a:rPr sz="1800" b="1" u="heavy" spc="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u="heavy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800" b="1" u="heavy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u="heavy" spc="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b="1" u="heavy" spc="-5" dirty="0">
                          <a:latin typeface="Calibri"/>
                          <a:cs typeface="Calibri"/>
                        </a:rPr>
                        <a:t>ecific</a:t>
                      </a:r>
                      <a:r>
                        <a:rPr sz="1800" b="1" u="heavy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u="heavy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u="heavy" spc="-5" dirty="0">
                          <a:latin typeface="Calibri"/>
                          <a:cs typeface="Calibri"/>
                        </a:rPr>
                        <a:t>-cells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F81BC"/>
                      </a:solidFill>
                      <a:prstDash val="solid"/>
                    </a:lnL>
                    <a:lnR w="12700">
                      <a:solidFill>
                        <a:srgbClr val="4F81BC"/>
                      </a:solidFill>
                      <a:prstDash val="solid"/>
                    </a:lnR>
                    <a:lnT w="127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4F81BC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979547" y="457200"/>
            <a:ext cx="3184905" cy="5885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0238" y="1215389"/>
            <a:ext cx="2607945" cy="646430"/>
          </a:xfrm>
          <a:prstGeom prst="rect">
            <a:avLst/>
          </a:prstGeom>
          <a:solidFill>
            <a:srgbClr val="C5D9F0"/>
          </a:solidFill>
          <a:ln w="38099">
            <a:solidFill>
              <a:srgbClr val="548ED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84835" marR="271780" indent="-304165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Me</a:t>
            </a:r>
            <a:r>
              <a:rPr sz="1800" spc="-10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5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ecep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s </a:t>
            </a: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dirty="0">
                <a:latin typeface="Calibri"/>
                <a:cs typeface="Calibri"/>
              </a:rPr>
              <a:t>C-</a:t>
            </a:r>
            <a:r>
              <a:rPr sz="1800" spc="-10" dirty="0">
                <a:latin typeface="Calibri"/>
                <a:cs typeface="Calibri"/>
              </a:rPr>
              <a:t>type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ect</a:t>
            </a:r>
            <a:r>
              <a:rPr sz="1800" spc="-2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0238" y="2013966"/>
            <a:ext cx="2607945" cy="923925"/>
          </a:xfrm>
          <a:prstGeom prst="rect">
            <a:avLst/>
          </a:prstGeom>
          <a:solidFill>
            <a:srgbClr val="C5D9F0"/>
          </a:solidFill>
          <a:ln w="38100">
            <a:solidFill>
              <a:srgbClr val="548ED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9860" marR="144145" algn="ctr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Ca</a:t>
            </a:r>
            <a:r>
              <a:rPr sz="1800" spc="-10" dirty="0">
                <a:latin typeface="Calibri"/>
                <a:cs typeface="Calibri"/>
              </a:rPr>
              <a:t>ptu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Endoc</a:t>
            </a:r>
            <a:r>
              <a:rPr sz="1800" spc="10" dirty="0">
                <a:latin typeface="Calibri"/>
                <a:cs typeface="Calibri"/>
              </a:rPr>
              <a:t>y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ose </a:t>
            </a:r>
            <a:r>
              <a:rPr sz="1800" spc="-10" dirty="0">
                <a:latin typeface="Calibri"/>
                <a:cs typeface="Calibri"/>
              </a:rPr>
              <a:t>mic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mic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al 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oducts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0238" y="3089910"/>
            <a:ext cx="2607945" cy="923925"/>
          </a:xfrm>
          <a:prstGeom prst="rect">
            <a:avLst/>
          </a:prstGeom>
          <a:solidFill>
            <a:srgbClr val="C5D9F0"/>
          </a:solidFill>
          <a:ln w="38100">
            <a:solidFill>
              <a:srgbClr val="548ED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2870" marR="97155" algn="ctr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P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ce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nge</a:t>
            </a:r>
            <a:r>
              <a:rPr sz="1800" spc="-30" dirty="0">
                <a:latin typeface="Calibri"/>
                <a:cs typeface="Calibri"/>
              </a:rPr>
              <a:t>s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eins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apa</a:t>
            </a:r>
            <a:r>
              <a:rPr sz="1800" spc="-5" dirty="0">
                <a:latin typeface="Calibri"/>
                <a:cs typeface="Calibri"/>
              </a:rPr>
              <a:t>bl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bindin</a:t>
            </a:r>
            <a:r>
              <a:rPr sz="1800" dirty="0">
                <a:latin typeface="Calibri"/>
                <a:cs typeface="Calibri"/>
              </a:rPr>
              <a:t>g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78473" y="1215389"/>
            <a:ext cx="2609215" cy="646430"/>
          </a:xfrm>
          <a:prstGeom prst="rect">
            <a:avLst/>
          </a:prstGeom>
          <a:solidFill>
            <a:srgbClr val="C5D9F0"/>
          </a:solidFill>
          <a:ln w="38099">
            <a:solidFill>
              <a:srgbClr val="548ED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52120" marR="404495" indent="-4127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M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obia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oducts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5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og</a:t>
            </a:r>
            <a:r>
              <a:rPr sz="1800" spc="5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40" dirty="0">
                <a:latin typeface="Calibri"/>
                <a:cs typeface="Calibri"/>
              </a:rPr>
              <a:t>z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TLR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78473" y="2003298"/>
            <a:ext cx="2609215" cy="923925"/>
          </a:xfrm>
          <a:prstGeom prst="rect">
            <a:avLst/>
          </a:prstGeom>
          <a:solidFill>
            <a:srgbClr val="C5D9F0"/>
          </a:solidFill>
          <a:ln w="38100">
            <a:solidFill>
              <a:srgbClr val="548ED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87655" marR="281940" algn="ctr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Signal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ok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 act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3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DC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(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NF)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78473" y="3089910"/>
            <a:ext cx="2609215" cy="923925"/>
          </a:xfrm>
          <a:prstGeom prst="rect">
            <a:avLst/>
          </a:prstGeom>
          <a:solidFill>
            <a:srgbClr val="C5D9F0"/>
          </a:solidFill>
          <a:ln w="38100">
            <a:solidFill>
              <a:srgbClr val="548ED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3820" marR="78105" indent="1905" algn="ctr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Ac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35" dirty="0">
                <a:latin typeface="Calibri"/>
                <a:cs typeface="Calibri"/>
              </a:rPr>
              <a:t>v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C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lose </a:t>
            </a:r>
            <a:r>
              <a:rPr sz="1800" dirty="0">
                <a:latin typeface="Calibri"/>
                <a:cs typeface="Calibri"/>
              </a:rPr>
              <a:t>adh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si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ene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mig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 l</a:t>
            </a:r>
            <a:r>
              <a:rPr sz="1800" dirty="0">
                <a:latin typeface="Calibri"/>
                <a:cs typeface="Calibri"/>
              </a:rPr>
              <a:t>ymph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nod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14527" y="1391919"/>
            <a:ext cx="1056132" cy="1347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0456" y="1702815"/>
            <a:ext cx="682751" cy="8249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82268" y="1550415"/>
            <a:ext cx="606551" cy="924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9433" y="1582759"/>
            <a:ext cx="512445" cy="797560"/>
          </a:xfrm>
          <a:custGeom>
            <a:avLst/>
            <a:gdLst/>
            <a:ahLst/>
            <a:cxnLst/>
            <a:rect l="l" t="t" r="r" b="b"/>
            <a:pathLst>
              <a:path w="512444" h="598169">
                <a:moveTo>
                  <a:pt x="511889" y="509142"/>
                </a:moveTo>
                <a:lnTo>
                  <a:pt x="475012" y="540898"/>
                </a:lnTo>
                <a:lnTo>
                  <a:pt x="434610" y="565675"/>
                </a:lnTo>
                <a:lnTo>
                  <a:pt x="391553" y="583467"/>
                </a:lnTo>
                <a:lnTo>
                  <a:pt x="346712" y="594269"/>
                </a:lnTo>
                <a:lnTo>
                  <a:pt x="300958" y="598074"/>
                </a:lnTo>
                <a:lnTo>
                  <a:pt x="278011" y="597351"/>
                </a:lnTo>
                <a:lnTo>
                  <a:pt x="232520" y="590650"/>
                </a:lnTo>
                <a:lnTo>
                  <a:pt x="188295" y="576937"/>
                </a:lnTo>
                <a:lnTo>
                  <a:pt x="146205" y="556205"/>
                </a:lnTo>
                <a:lnTo>
                  <a:pt x="107121" y="528450"/>
                </a:lnTo>
                <a:lnTo>
                  <a:pt x="72212" y="493993"/>
                </a:lnTo>
                <a:lnTo>
                  <a:pt x="43921" y="455245"/>
                </a:lnTo>
                <a:lnTo>
                  <a:pt x="22623" y="413406"/>
                </a:lnTo>
                <a:lnTo>
                  <a:pt x="8323" y="369348"/>
                </a:lnTo>
                <a:lnTo>
                  <a:pt x="1023" y="323942"/>
                </a:lnTo>
                <a:lnTo>
                  <a:pt x="0" y="301005"/>
                </a:lnTo>
                <a:lnTo>
                  <a:pt x="728" y="278058"/>
                </a:lnTo>
                <a:lnTo>
                  <a:pt x="7441" y="232568"/>
                </a:lnTo>
                <a:lnTo>
                  <a:pt x="21167" y="188342"/>
                </a:lnTo>
                <a:lnTo>
                  <a:pt x="41909" y="146252"/>
                </a:lnTo>
                <a:lnTo>
                  <a:pt x="69670" y="107169"/>
                </a:lnTo>
                <a:lnTo>
                  <a:pt x="104127" y="72259"/>
                </a:lnTo>
                <a:lnTo>
                  <a:pt x="142869" y="43961"/>
                </a:lnTo>
                <a:lnTo>
                  <a:pt x="184697" y="22653"/>
                </a:lnTo>
                <a:lnTo>
                  <a:pt x="228743" y="8340"/>
                </a:lnTo>
                <a:lnTo>
                  <a:pt x="274137" y="1028"/>
                </a:lnTo>
                <a:lnTo>
                  <a:pt x="297068" y="0"/>
                </a:lnTo>
                <a:lnTo>
                  <a:pt x="320011" y="724"/>
                </a:lnTo>
                <a:lnTo>
                  <a:pt x="365497" y="7432"/>
                </a:lnTo>
                <a:lnTo>
                  <a:pt x="409725" y="21161"/>
                </a:lnTo>
                <a:lnTo>
                  <a:pt x="451828" y="41915"/>
                </a:lnTo>
                <a:lnTo>
                  <a:pt x="490935" y="69701"/>
                </a:lnTo>
                <a:lnTo>
                  <a:pt x="299037" y="299084"/>
                </a:lnTo>
                <a:lnTo>
                  <a:pt x="511889" y="50914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14316" y="2367280"/>
            <a:ext cx="986027" cy="863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14316" y="2466847"/>
            <a:ext cx="984503" cy="753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14316" y="3255264"/>
            <a:ext cx="986027" cy="863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14316" y="3352800"/>
            <a:ext cx="984503" cy="753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53639" y="1981200"/>
            <a:ext cx="1746504" cy="7376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01773" y="2015405"/>
            <a:ext cx="1649476" cy="6013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5008" y="3706368"/>
            <a:ext cx="1056132" cy="13492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4549" y="3917696"/>
            <a:ext cx="795527" cy="1007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12747" y="3866897"/>
            <a:ext cx="606552" cy="9225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60088" y="3898624"/>
            <a:ext cx="511841" cy="7974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536953" y="4811268"/>
            <a:ext cx="50927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CCR7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455164" y="3551935"/>
            <a:ext cx="1740408" cy="8046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04185" y="3591730"/>
            <a:ext cx="1642110" cy="67038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Group 38"/>
          <p:cNvGrpSpPr/>
          <p:nvPr/>
        </p:nvGrpSpPr>
        <p:grpSpPr>
          <a:xfrm>
            <a:off x="457201" y="1418336"/>
            <a:ext cx="8230488" cy="3550581"/>
            <a:chOff x="457201" y="1418336"/>
            <a:chExt cx="8230488" cy="3550581"/>
          </a:xfrm>
        </p:grpSpPr>
        <p:sp>
          <p:nvSpPr>
            <p:cNvPr id="5" name="object 5"/>
            <p:cNvSpPr/>
            <p:nvPr/>
          </p:nvSpPr>
          <p:spPr>
            <a:xfrm>
              <a:off x="457201" y="1418336"/>
              <a:ext cx="970915" cy="1233592"/>
            </a:xfrm>
            <a:custGeom>
              <a:avLst/>
              <a:gdLst/>
              <a:ahLst/>
              <a:cxnLst/>
              <a:rect l="l" t="t" r="r" b="b"/>
              <a:pathLst>
                <a:path w="970915" h="925194">
                  <a:moveTo>
                    <a:pt x="485394" y="0"/>
                  </a:moveTo>
                  <a:lnTo>
                    <a:pt x="445584" y="1533"/>
                  </a:lnTo>
                  <a:lnTo>
                    <a:pt x="406661" y="6055"/>
                  </a:lnTo>
                  <a:lnTo>
                    <a:pt x="368749" y="13445"/>
                  </a:lnTo>
                  <a:lnTo>
                    <a:pt x="331973" y="23585"/>
                  </a:lnTo>
                  <a:lnTo>
                    <a:pt x="262329" y="51637"/>
                  </a:lnTo>
                  <a:lnTo>
                    <a:pt x="198728" y="89257"/>
                  </a:lnTo>
                  <a:lnTo>
                    <a:pt x="142170" y="135493"/>
                  </a:lnTo>
                  <a:lnTo>
                    <a:pt x="93654" y="189390"/>
                  </a:lnTo>
                  <a:lnTo>
                    <a:pt x="54179" y="249996"/>
                  </a:lnTo>
                  <a:lnTo>
                    <a:pt x="24746" y="316358"/>
                  </a:lnTo>
                  <a:lnTo>
                    <a:pt x="6353" y="387521"/>
                  </a:lnTo>
                  <a:lnTo>
                    <a:pt x="0" y="462534"/>
                  </a:lnTo>
                  <a:lnTo>
                    <a:pt x="1609" y="500461"/>
                  </a:lnTo>
                  <a:lnTo>
                    <a:pt x="14107" y="573668"/>
                  </a:lnTo>
                  <a:lnTo>
                    <a:pt x="38145" y="642550"/>
                  </a:lnTo>
                  <a:lnTo>
                    <a:pt x="72724" y="706153"/>
                  </a:lnTo>
                  <a:lnTo>
                    <a:pt x="116844" y="763524"/>
                  </a:lnTo>
                  <a:lnTo>
                    <a:pt x="169506" y="813709"/>
                  </a:lnTo>
                  <a:lnTo>
                    <a:pt x="229710" y="855757"/>
                  </a:lnTo>
                  <a:lnTo>
                    <a:pt x="296458" y="888712"/>
                  </a:lnTo>
                  <a:lnTo>
                    <a:pt x="368749" y="911622"/>
                  </a:lnTo>
                  <a:lnTo>
                    <a:pt x="406661" y="919012"/>
                  </a:lnTo>
                  <a:lnTo>
                    <a:pt x="445584" y="923534"/>
                  </a:lnTo>
                  <a:lnTo>
                    <a:pt x="485394" y="925068"/>
                  </a:lnTo>
                  <a:lnTo>
                    <a:pt x="525203" y="923534"/>
                  </a:lnTo>
                  <a:lnTo>
                    <a:pt x="564126" y="919012"/>
                  </a:lnTo>
                  <a:lnTo>
                    <a:pt x="602038" y="911622"/>
                  </a:lnTo>
                  <a:lnTo>
                    <a:pt x="638814" y="901482"/>
                  </a:lnTo>
                  <a:lnTo>
                    <a:pt x="708458" y="873430"/>
                  </a:lnTo>
                  <a:lnTo>
                    <a:pt x="772059" y="835810"/>
                  </a:lnTo>
                  <a:lnTo>
                    <a:pt x="828617" y="789574"/>
                  </a:lnTo>
                  <a:lnTo>
                    <a:pt x="877133" y="735677"/>
                  </a:lnTo>
                  <a:lnTo>
                    <a:pt x="916608" y="675071"/>
                  </a:lnTo>
                  <a:lnTo>
                    <a:pt x="946041" y="608709"/>
                  </a:lnTo>
                  <a:lnTo>
                    <a:pt x="964434" y="537546"/>
                  </a:lnTo>
                  <a:lnTo>
                    <a:pt x="970788" y="462534"/>
                  </a:lnTo>
                  <a:lnTo>
                    <a:pt x="969178" y="424606"/>
                  </a:lnTo>
                  <a:lnTo>
                    <a:pt x="956680" y="351399"/>
                  </a:lnTo>
                  <a:lnTo>
                    <a:pt x="932642" y="282517"/>
                  </a:lnTo>
                  <a:lnTo>
                    <a:pt x="898063" y="218914"/>
                  </a:lnTo>
                  <a:lnTo>
                    <a:pt x="853943" y="161543"/>
                  </a:lnTo>
                  <a:lnTo>
                    <a:pt x="801281" y="111358"/>
                  </a:lnTo>
                  <a:lnTo>
                    <a:pt x="741077" y="69310"/>
                  </a:lnTo>
                  <a:lnTo>
                    <a:pt x="674329" y="36355"/>
                  </a:lnTo>
                  <a:lnTo>
                    <a:pt x="602038" y="13445"/>
                  </a:lnTo>
                  <a:lnTo>
                    <a:pt x="564126" y="6055"/>
                  </a:lnTo>
                  <a:lnTo>
                    <a:pt x="525203" y="1533"/>
                  </a:lnTo>
                  <a:lnTo>
                    <a:pt x="485394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782523" y="1895010"/>
              <a:ext cx="318770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000" dirty="0">
                  <a:solidFill>
                    <a:srgbClr val="FFFFFF"/>
                  </a:solidFill>
                  <a:latin typeface="Calibri"/>
                  <a:cs typeface="Calibri"/>
                </a:rPr>
                <a:t>DC</a:t>
              </a:r>
              <a:endParaRPr sz="2000">
                <a:latin typeface="Calibri"/>
                <a:cs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429433" y="1582759"/>
              <a:ext cx="511889" cy="79743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1506474" y="2494788"/>
              <a:ext cx="509270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spc="-5" dirty="0">
                  <a:latin typeface="Calibri"/>
                  <a:cs typeface="Calibri"/>
                </a:rPr>
                <a:t>CCR7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758434" y="2431288"/>
              <a:ext cx="2929255" cy="1601893"/>
            </a:xfrm>
            <a:custGeom>
              <a:avLst/>
              <a:gdLst/>
              <a:ahLst/>
              <a:cxnLst/>
              <a:rect l="l" t="t" r="r" b="b"/>
              <a:pathLst>
                <a:path w="2929254" h="1201420">
                  <a:moveTo>
                    <a:pt x="0" y="1200912"/>
                  </a:moveTo>
                  <a:lnTo>
                    <a:pt x="2929127" y="1200912"/>
                  </a:lnTo>
                  <a:lnTo>
                    <a:pt x="2929127" y="0"/>
                  </a:lnTo>
                  <a:lnTo>
                    <a:pt x="0" y="0"/>
                  </a:lnTo>
                  <a:lnTo>
                    <a:pt x="0" y="1200912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58434" y="2431288"/>
              <a:ext cx="2929255" cy="1601893"/>
            </a:xfrm>
            <a:custGeom>
              <a:avLst/>
              <a:gdLst/>
              <a:ahLst/>
              <a:cxnLst/>
              <a:rect l="l" t="t" r="r" b="b"/>
              <a:pathLst>
                <a:path w="2929254" h="1201420">
                  <a:moveTo>
                    <a:pt x="0" y="1200912"/>
                  </a:moveTo>
                  <a:lnTo>
                    <a:pt x="2929127" y="1200912"/>
                  </a:lnTo>
                  <a:lnTo>
                    <a:pt x="2929127" y="0"/>
                  </a:lnTo>
                  <a:lnTo>
                    <a:pt x="0" y="0"/>
                  </a:lnTo>
                  <a:lnTo>
                    <a:pt x="0" y="1200912"/>
                  </a:lnTo>
                  <a:close/>
                </a:path>
              </a:pathLst>
            </a:custGeom>
            <a:ln w="38100">
              <a:solidFill>
                <a:srgbClr val="548E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5901309" y="2531025"/>
              <a:ext cx="2640330" cy="5539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1800" spc="-75" dirty="0">
                  <a:latin typeface="Calibri"/>
                  <a:cs typeface="Calibri"/>
                </a:rPr>
                <a:t>L</a:t>
              </a:r>
              <a:r>
                <a:rPr sz="1800" dirty="0">
                  <a:latin typeface="Calibri"/>
                  <a:cs typeface="Calibri"/>
                </a:rPr>
                <a:t>ymph</a:t>
              </a:r>
              <a:r>
                <a:rPr sz="1800" spc="-15" dirty="0">
                  <a:latin typeface="Calibri"/>
                  <a:cs typeface="Calibri"/>
                </a:rPr>
                <a:t>a</a:t>
              </a:r>
              <a:r>
                <a:rPr sz="1800" dirty="0">
                  <a:latin typeface="Calibri"/>
                  <a:cs typeface="Calibri"/>
                </a:rPr>
                <a:t>t</a:t>
              </a:r>
              <a:r>
                <a:rPr sz="1800" spc="-10" dirty="0">
                  <a:latin typeface="Calibri"/>
                  <a:cs typeface="Calibri"/>
                </a:rPr>
                <a:t>ic</a:t>
              </a:r>
              <a:r>
                <a:rPr sz="1800" spc="5" dirty="0">
                  <a:latin typeface="Calibri"/>
                  <a:cs typeface="Calibri"/>
                </a:rPr>
                <a:t> </a:t>
              </a:r>
              <a:r>
                <a:rPr sz="1800" spc="-90" dirty="0">
                  <a:latin typeface="Calibri"/>
                  <a:cs typeface="Calibri"/>
                </a:rPr>
                <a:t>V</a:t>
              </a:r>
              <a:r>
                <a:rPr sz="1800" spc="-10" dirty="0">
                  <a:latin typeface="Calibri"/>
                  <a:cs typeface="Calibri"/>
                </a:rPr>
                <a:t>e</a:t>
              </a:r>
              <a:r>
                <a:rPr sz="1800" spc="-5" dirty="0">
                  <a:latin typeface="Calibri"/>
                  <a:cs typeface="Calibri"/>
                </a:rPr>
                <a:t>s</a:t>
              </a:r>
              <a:r>
                <a:rPr sz="1800" spc="-15" dirty="0">
                  <a:latin typeface="Calibri"/>
                  <a:cs typeface="Calibri"/>
                </a:rPr>
                <a:t>s</a:t>
              </a:r>
              <a:r>
                <a:rPr sz="1800" spc="-5" dirty="0">
                  <a:latin typeface="Calibri"/>
                  <a:cs typeface="Calibri"/>
                </a:rPr>
                <a:t>el</a:t>
              </a:r>
              <a:r>
                <a:rPr sz="1800" dirty="0">
                  <a:latin typeface="Calibri"/>
                  <a:cs typeface="Calibri"/>
                </a:rPr>
                <a:t>s</a:t>
              </a:r>
              <a:endParaRPr sz="1800">
                <a:latin typeface="Calibri"/>
                <a:cs typeface="Calibri"/>
              </a:endParaRPr>
            </a:p>
            <a:p>
              <a:pPr algn="ctr">
                <a:lnSpc>
                  <a:spcPct val="100000"/>
                </a:lnSpc>
              </a:pPr>
              <a:r>
                <a:rPr sz="1800" dirty="0">
                  <a:latin typeface="Calibri"/>
                  <a:cs typeface="Calibri"/>
                </a:rPr>
                <a:t>T</a:t>
              </a:r>
              <a:r>
                <a:rPr sz="1800" spc="-5" dirty="0">
                  <a:latin typeface="Calibri"/>
                  <a:cs typeface="Calibri"/>
                </a:rPr>
                <a:t> </a:t>
              </a:r>
              <a:r>
                <a:rPr sz="1800" spc="-10" dirty="0">
                  <a:latin typeface="Calibri"/>
                  <a:cs typeface="Calibri"/>
                </a:rPr>
                <a:t>ce</a:t>
              </a:r>
              <a:r>
                <a:rPr sz="1800" spc="-15" dirty="0">
                  <a:latin typeface="Calibri"/>
                  <a:cs typeface="Calibri"/>
                </a:rPr>
                <a:t>l</a:t>
              </a:r>
              <a:r>
                <a:rPr sz="1800" dirty="0">
                  <a:latin typeface="Calibri"/>
                  <a:cs typeface="Calibri"/>
                </a:rPr>
                <a:t>l</a:t>
              </a:r>
              <a:r>
                <a:rPr sz="1800" spc="15" dirty="0">
                  <a:latin typeface="Calibri"/>
                  <a:cs typeface="Calibri"/>
                </a:rPr>
                <a:t> </a:t>
              </a:r>
              <a:r>
                <a:rPr sz="1800" spc="-40" dirty="0">
                  <a:latin typeface="Calibri"/>
                  <a:cs typeface="Calibri"/>
                </a:rPr>
                <a:t>z</a:t>
              </a:r>
              <a:r>
                <a:rPr sz="1800" spc="-5" dirty="0">
                  <a:latin typeface="Calibri"/>
                  <a:cs typeface="Calibri"/>
                </a:rPr>
                <a:t>on</a:t>
              </a:r>
              <a:r>
                <a:rPr sz="1800" dirty="0">
                  <a:latin typeface="Calibri"/>
                  <a:cs typeface="Calibri"/>
                </a:rPr>
                <a:t>es </a:t>
              </a:r>
              <a:r>
                <a:rPr sz="1800" spc="-5" dirty="0">
                  <a:latin typeface="Calibri"/>
                  <a:cs typeface="Calibri"/>
                </a:rPr>
                <a:t>o</a:t>
              </a:r>
              <a:r>
                <a:rPr sz="1800" dirty="0">
                  <a:latin typeface="Calibri"/>
                  <a:cs typeface="Calibri"/>
                </a:rPr>
                <a:t>f </a:t>
              </a:r>
              <a:r>
                <a:rPr sz="1800" spc="-70" dirty="0">
                  <a:latin typeface="Calibri"/>
                  <a:cs typeface="Calibri"/>
                </a:rPr>
                <a:t>L</a:t>
              </a:r>
              <a:r>
                <a:rPr sz="1800" dirty="0">
                  <a:latin typeface="Calibri"/>
                  <a:cs typeface="Calibri"/>
                </a:rPr>
                <a:t>ymph</a:t>
              </a:r>
              <a:r>
                <a:rPr sz="1800" spc="15" dirty="0">
                  <a:latin typeface="Calibri"/>
                  <a:cs typeface="Calibri"/>
                </a:rPr>
                <a:t> </a:t>
              </a:r>
              <a:r>
                <a:rPr sz="1800" spc="-10" dirty="0">
                  <a:latin typeface="Calibri"/>
                  <a:cs typeface="Calibri"/>
                </a:rPr>
                <a:t>Node</a:t>
              </a:r>
              <a:r>
                <a:rPr sz="1800" dirty="0">
                  <a:latin typeface="Calibri"/>
                  <a:cs typeface="Calibri"/>
                </a:rPr>
                <a:t>s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856988" y="2393697"/>
              <a:ext cx="900684" cy="74980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4982084" y="2625040"/>
              <a:ext cx="65087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spc="-5" dirty="0">
                  <a:solidFill>
                    <a:srgbClr val="FFFFFF"/>
                  </a:solidFill>
                  <a:latin typeface="Calibri"/>
                  <a:cs typeface="Calibri"/>
                </a:rPr>
                <a:t>CC</a:t>
              </a:r>
              <a:r>
                <a:rPr sz="1800" dirty="0">
                  <a:solidFill>
                    <a:srgbClr val="FFFFFF"/>
                  </a:solidFill>
                  <a:latin typeface="Calibri"/>
                  <a:cs typeface="Calibri"/>
                </a:rPr>
                <a:t>L</a:t>
              </a:r>
              <a:r>
                <a:rPr sz="1800" spc="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800" dirty="0">
                  <a:solidFill>
                    <a:srgbClr val="FFFFFF"/>
                  </a:solidFill>
                  <a:latin typeface="Calibri"/>
                  <a:cs typeface="Calibri"/>
                </a:rPr>
                <a:t>19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856988" y="3281680"/>
              <a:ext cx="900684" cy="74980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4982083" y="3513327"/>
              <a:ext cx="650240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spc="-5" dirty="0">
                  <a:solidFill>
                    <a:srgbClr val="FFFFFF"/>
                  </a:solidFill>
                  <a:latin typeface="Calibri"/>
                  <a:cs typeface="Calibri"/>
                </a:rPr>
                <a:t>CC</a:t>
              </a:r>
              <a:r>
                <a:rPr sz="1800" dirty="0">
                  <a:solidFill>
                    <a:srgbClr val="FFFFFF"/>
                  </a:solidFill>
                  <a:latin typeface="Calibri"/>
                  <a:cs typeface="Calibri"/>
                </a:rPr>
                <a:t>L</a:t>
              </a:r>
              <a:r>
                <a:rPr sz="1800" spc="10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800" spc="-10" dirty="0">
                  <a:solidFill>
                    <a:srgbClr val="FFFFFF"/>
                  </a:solidFill>
                  <a:latin typeface="Calibri"/>
                  <a:cs typeface="Calibri"/>
                </a:rPr>
                <a:t>21</a:t>
              </a:r>
              <a:endParaRPr sz="1800">
                <a:latin typeface="Calibri"/>
                <a:cs typeface="Calibri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501773" y="2015404"/>
              <a:ext cx="1649730" cy="601979"/>
            </a:xfrm>
            <a:custGeom>
              <a:avLst/>
              <a:gdLst/>
              <a:ahLst/>
              <a:cxnLst/>
              <a:rect l="l" t="t" r="r" b="b"/>
              <a:pathLst>
                <a:path w="1649729" h="451485">
                  <a:moveTo>
                    <a:pt x="22859" y="0"/>
                  </a:moveTo>
                  <a:lnTo>
                    <a:pt x="1511807" y="227330"/>
                  </a:lnTo>
                  <a:lnTo>
                    <a:pt x="1523111" y="152781"/>
                  </a:lnTo>
                  <a:lnTo>
                    <a:pt x="1649476" y="324612"/>
                  </a:lnTo>
                  <a:lnTo>
                    <a:pt x="1477644" y="450977"/>
                  </a:lnTo>
                  <a:lnTo>
                    <a:pt x="1489075" y="376428"/>
                  </a:lnTo>
                  <a:lnTo>
                    <a:pt x="0" y="149098"/>
                  </a:lnTo>
                  <a:lnTo>
                    <a:pt x="22859" y="0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7681" y="3732784"/>
              <a:ext cx="970915" cy="1236133"/>
            </a:xfrm>
            <a:custGeom>
              <a:avLst/>
              <a:gdLst/>
              <a:ahLst/>
              <a:cxnLst/>
              <a:rect l="l" t="t" r="r" b="b"/>
              <a:pathLst>
                <a:path w="970915" h="927100">
                  <a:moveTo>
                    <a:pt x="485394" y="0"/>
                  </a:moveTo>
                  <a:lnTo>
                    <a:pt x="445584" y="1535"/>
                  </a:lnTo>
                  <a:lnTo>
                    <a:pt x="406661" y="6062"/>
                  </a:lnTo>
                  <a:lnTo>
                    <a:pt x="368749" y="13462"/>
                  </a:lnTo>
                  <a:lnTo>
                    <a:pt x="331973" y="23615"/>
                  </a:lnTo>
                  <a:lnTo>
                    <a:pt x="262329" y="51705"/>
                  </a:lnTo>
                  <a:lnTo>
                    <a:pt x="198728" y="89379"/>
                  </a:lnTo>
                  <a:lnTo>
                    <a:pt x="142170" y="135683"/>
                  </a:lnTo>
                  <a:lnTo>
                    <a:pt x="93654" y="189664"/>
                  </a:lnTo>
                  <a:lnTo>
                    <a:pt x="54179" y="250369"/>
                  </a:lnTo>
                  <a:lnTo>
                    <a:pt x="24746" y="316845"/>
                  </a:lnTo>
                  <a:lnTo>
                    <a:pt x="6353" y="388138"/>
                  </a:lnTo>
                  <a:lnTo>
                    <a:pt x="0" y="463295"/>
                  </a:lnTo>
                  <a:lnTo>
                    <a:pt x="1609" y="501298"/>
                  </a:lnTo>
                  <a:lnTo>
                    <a:pt x="14107" y="574642"/>
                  </a:lnTo>
                  <a:lnTo>
                    <a:pt x="38145" y="643645"/>
                  </a:lnTo>
                  <a:lnTo>
                    <a:pt x="72724" y="707355"/>
                  </a:lnTo>
                  <a:lnTo>
                    <a:pt x="116844" y="764817"/>
                  </a:lnTo>
                  <a:lnTo>
                    <a:pt x="169506" y="815079"/>
                  </a:lnTo>
                  <a:lnTo>
                    <a:pt x="229710" y="857187"/>
                  </a:lnTo>
                  <a:lnTo>
                    <a:pt x="296458" y="890188"/>
                  </a:lnTo>
                  <a:lnTo>
                    <a:pt x="368749" y="913129"/>
                  </a:lnTo>
                  <a:lnTo>
                    <a:pt x="406661" y="920529"/>
                  </a:lnTo>
                  <a:lnTo>
                    <a:pt x="445584" y="925056"/>
                  </a:lnTo>
                  <a:lnTo>
                    <a:pt x="485394" y="926592"/>
                  </a:lnTo>
                  <a:lnTo>
                    <a:pt x="525203" y="925056"/>
                  </a:lnTo>
                  <a:lnTo>
                    <a:pt x="564126" y="920529"/>
                  </a:lnTo>
                  <a:lnTo>
                    <a:pt x="602038" y="913129"/>
                  </a:lnTo>
                  <a:lnTo>
                    <a:pt x="638814" y="902976"/>
                  </a:lnTo>
                  <a:lnTo>
                    <a:pt x="708458" y="874886"/>
                  </a:lnTo>
                  <a:lnTo>
                    <a:pt x="772059" y="837212"/>
                  </a:lnTo>
                  <a:lnTo>
                    <a:pt x="828617" y="790908"/>
                  </a:lnTo>
                  <a:lnTo>
                    <a:pt x="877133" y="736927"/>
                  </a:lnTo>
                  <a:lnTo>
                    <a:pt x="916608" y="676222"/>
                  </a:lnTo>
                  <a:lnTo>
                    <a:pt x="946041" y="609746"/>
                  </a:lnTo>
                  <a:lnTo>
                    <a:pt x="964434" y="538453"/>
                  </a:lnTo>
                  <a:lnTo>
                    <a:pt x="970788" y="463295"/>
                  </a:lnTo>
                  <a:lnTo>
                    <a:pt x="969178" y="425293"/>
                  </a:lnTo>
                  <a:lnTo>
                    <a:pt x="956680" y="351949"/>
                  </a:lnTo>
                  <a:lnTo>
                    <a:pt x="932642" y="282946"/>
                  </a:lnTo>
                  <a:lnTo>
                    <a:pt x="898063" y="219236"/>
                  </a:lnTo>
                  <a:lnTo>
                    <a:pt x="853943" y="161774"/>
                  </a:lnTo>
                  <a:lnTo>
                    <a:pt x="801281" y="111512"/>
                  </a:lnTo>
                  <a:lnTo>
                    <a:pt x="741077" y="69404"/>
                  </a:lnTo>
                  <a:lnTo>
                    <a:pt x="674329" y="36403"/>
                  </a:lnTo>
                  <a:lnTo>
                    <a:pt x="602038" y="13462"/>
                  </a:lnTo>
                  <a:lnTo>
                    <a:pt x="564126" y="6062"/>
                  </a:lnTo>
                  <a:lnTo>
                    <a:pt x="525203" y="1535"/>
                  </a:lnTo>
                  <a:lnTo>
                    <a:pt x="485394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726136" y="4060647"/>
              <a:ext cx="493395" cy="49244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spc="-10" dirty="0">
                  <a:solidFill>
                    <a:srgbClr val="FFFFFF"/>
                  </a:solidFill>
                  <a:latin typeface="Calibri"/>
                  <a:cs typeface="Calibri"/>
                </a:rPr>
                <a:t>Naï</a:t>
              </a:r>
              <a:r>
                <a:rPr sz="1600" spc="-20" dirty="0">
                  <a:solidFill>
                    <a:srgbClr val="FFFFFF"/>
                  </a:solidFill>
                  <a:latin typeface="Calibri"/>
                  <a:cs typeface="Calibri"/>
                </a:rPr>
                <a:t>v</a:t>
              </a:r>
              <a:r>
                <a:rPr sz="1600" spc="-10" dirty="0">
                  <a:solidFill>
                    <a:srgbClr val="FFFFFF"/>
                  </a:solidFill>
                  <a:latin typeface="Calibri"/>
                  <a:cs typeface="Calibri"/>
                </a:rPr>
                <a:t>e</a:t>
              </a:r>
              <a:endParaRPr sz="1600">
                <a:latin typeface="Calibri"/>
                <a:cs typeface="Calibri"/>
              </a:endParaRPr>
            </a:p>
            <a:p>
              <a:pPr marL="33655">
                <a:lnSpc>
                  <a:spcPct val="100000"/>
                </a:lnSpc>
              </a:pPr>
              <a:r>
                <a:rPr sz="1600" spc="-10" dirty="0">
                  <a:solidFill>
                    <a:srgbClr val="FFFFFF"/>
                  </a:solidFill>
                  <a:latin typeface="Calibri"/>
                  <a:cs typeface="Calibri"/>
                </a:rPr>
                <a:t>T cell</a:t>
              </a:r>
              <a:endParaRPr sz="1600">
                <a:latin typeface="Calibri"/>
                <a:cs typeface="Calibri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1460088" y="3898624"/>
              <a:ext cx="512445" cy="797560"/>
            </a:xfrm>
            <a:custGeom>
              <a:avLst/>
              <a:gdLst/>
              <a:ahLst/>
              <a:cxnLst/>
              <a:rect l="l" t="t" r="r" b="b"/>
              <a:pathLst>
                <a:path w="512444" h="598170">
                  <a:moveTo>
                    <a:pt x="511841" y="509095"/>
                  </a:moveTo>
                  <a:lnTo>
                    <a:pt x="474999" y="540881"/>
                  </a:lnTo>
                  <a:lnTo>
                    <a:pt x="434623" y="565676"/>
                  </a:lnTo>
                  <a:lnTo>
                    <a:pt x="391585" y="583476"/>
                  </a:lnTo>
                  <a:lnTo>
                    <a:pt x="346755" y="594276"/>
                  </a:lnTo>
                  <a:lnTo>
                    <a:pt x="301005" y="598074"/>
                  </a:lnTo>
                  <a:lnTo>
                    <a:pt x="278057" y="597346"/>
                  </a:lnTo>
                  <a:lnTo>
                    <a:pt x="232560" y="590633"/>
                  </a:lnTo>
                  <a:lnTo>
                    <a:pt x="188319" y="576907"/>
                  </a:lnTo>
                  <a:lnTo>
                    <a:pt x="146206" y="556165"/>
                  </a:lnTo>
                  <a:lnTo>
                    <a:pt x="107092" y="528403"/>
                  </a:lnTo>
                  <a:lnTo>
                    <a:pt x="72182" y="493946"/>
                  </a:lnTo>
                  <a:lnTo>
                    <a:pt x="43915" y="455197"/>
                  </a:lnTo>
                  <a:lnTo>
                    <a:pt x="22629" y="413359"/>
                  </a:lnTo>
                  <a:lnTo>
                    <a:pt x="8331" y="369301"/>
                  </a:lnTo>
                  <a:lnTo>
                    <a:pt x="1027" y="323894"/>
                  </a:lnTo>
                  <a:lnTo>
                    <a:pt x="0" y="300958"/>
                  </a:lnTo>
                  <a:lnTo>
                    <a:pt x="723" y="278011"/>
                  </a:lnTo>
                  <a:lnTo>
                    <a:pt x="7424" y="232520"/>
                  </a:lnTo>
                  <a:lnTo>
                    <a:pt x="21137" y="188295"/>
                  </a:lnTo>
                  <a:lnTo>
                    <a:pt x="41868" y="146205"/>
                  </a:lnTo>
                  <a:lnTo>
                    <a:pt x="69624" y="107121"/>
                  </a:lnTo>
                  <a:lnTo>
                    <a:pt x="104080" y="72212"/>
                  </a:lnTo>
                  <a:lnTo>
                    <a:pt x="142829" y="43921"/>
                  </a:lnTo>
                  <a:lnTo>
                    <a:pt x="184667" y="22623"/>
                  </a:lnTo>
                  <a:lnTo>
                    <a:pt x="228725" y="8323"/>
                  </a:lnTo>
                  <a:lnTo>
                    <a:pt x="274132" y="1023"/>
                  </a:lnTo>
                  <a:lnTo>
                    <a:pt x="297068" y="0"/>
                  </a:lnTo>
                  <a:lnTo>
                    <a:pt x="320015" y="728"/>
                  </a:lnTo>
                  <a:lnTo>
                    <a:pt x="365506" y="7441"/>
                  </a:lnTo>
                  <a:lnTo>
                    <a:pt x="409731" y="21167"/>
                  </a:lnTo>
                  <a:lnTo>
                    <a:pt x="451821" y="41909"/>
                  </a:lnTo>
                  <a:lnTo>
                    <a:pt x="490905" y="69670"/>
                  </a:lnTo>
                  <a:lnTo>
                    <a:pt x="298989" y="299037"/>
                  </a:lnTo>
                  <a:lnTo>
                    <a:pt x="511841" y="509095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504185" y="3591729"/>
              <a:ext cx="1642110" cy="670560"/>
            </a:xfrm>
            <a:custGeom>
              <a:avLst/>
              <a:gdLst/>
              <a:ahLst/>
              <a:cxnLst/>
              <a:rect l="l" t="t" r="r" b="b"/>
              <a:pathLst>
                <a:path w="1642110" h="502919">
                  <a:moveTo>
                    <a:pt x="0" y="354583"/>
                  </a:moveTo>
                  <a:lnTo>
                    <a:pt x="1479803" y="74167"/>
                  </a:lnTo>
                  <a:lnTo>
                    <a:pt x="1465834" y="0"/>
                  </a:lnTo>
                  <a:lnTo>
                    <a:pt x="1642110" y="120141"/>
                  </a:lnTo>
                  <a:lnTo>
                    <a:pt x="1521967" y="296417"/>
                  </a:lnTo>
                  <a:lnTo>
                    <a:pt x="1507998" y="222250"/>
                  </a:lnTo>
                  <a:lnTo>
                    <a:pt x="28066" y="502792"/>
                  </a:lnTo>
                  <a:lnTo>
                    <a:pt x="0" y="354583"/>
                  </a:lnTo>
                  <a:close/>
                </a:path>
              </a:pathLst>
            </a:custGeom>
            <a:ln w="952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 txBox="1"/>
            <p:nvPr/>
          </p:nvSpPr>
          <p:spPr>
            <a:xfrm>
              <a:off x="2752090" y="2997234"/>
              <a:ext cx="1504315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spc="5" dirty="0">
                  <a:latin typeface="Calibri"/>
                  <a:cs typeface="Calibri"/>
                </a:rPr>
                <a:t>“</a:t>
              </a:r>
              <a:r>
                <a:rPr sz="1800" spc="-5" dirty="0">
                  <a:latin typeface="Calibri"/>
                  <a:cs typeface="Calibri"/>
                </a:rPr>
                <a:t>Co</a:t>
              </a:r>
              <a:r>
                <a:rPr sz="1800" spc="-10" dirty="0">
                  <a:latin typeface="Calibri"/>
                  <a:cs typeface="Calibri"/>
                </a:rPr>
                <a:t>l</a:t>
              </a:r>
              <a:r>
                <a:rPr sz="1800" spc="-5" dirty="0">
                  <a:latin typeface="Calibri"/>
                  <a:cs typeface="Calibri"/>
                </a:rPr>
                <a:t>o</a:t>
              </a:r>
              <a:r>
                <a:rPr sz="1800" spc="-20" dirty="0">
                  <a:latin typeface="Calibri"/>
                  <a:cs typeface="Calibri"/>
                </a:rPr>
                <a:t>c</a:t>
              </a:r>
              <a:r>
                <a:rPr sz="1800" dirty="0">
                  <a:latin typeface="Calibri"/>
                  <a:cs typeface="Calibri"/>
                </a:rPr>
                <a:t>a</a:t>
              </a:r>
              <a:r>
                <a:rPr sz="1800" spc="-5" dirty="0">
                  <a:latin typeface="Calibri"/>
                  <a:cs typeface="Calibri"/>
                </a:rPr>
                <a:t>l</a:t>
              </a:r>
              <a:r>
                <a:rPr sz="1800" spc="-10" dirty="0">
                  <a:latin typeface="Calibri"/>
                  <a:cs typeface="Calibri"/>
                </a:rPr>
                <a:t>i</a:t>
              </a:r>
              <a:r>
                <a:rPr sz="1800" spc="-30" dirty="0">
                  <a:latin typeface="Calibri"/>
                  <a:cs typeface="Calibri"/>
                </a:rPr>
                <a:t>z</a:t>
              </a:r>
              <a:r>
                <a:rPr sz="1800" spc="-15" dirty="0">
                  <a:latin typeface="Calibri"/>
                  <a:cs typeface="Calibri"/>
                </a:rPr>
                <a:t>a</a:t>
              </a:r>
              <a:r>
                <a:rPr sz="1800" dirty="0">
                  <a:latin typeface="Calibri"/>
                  <a:cs typeface="Calibri"/>
                </a:rPr>
                <a:t>t</a:t>
              </a:r>
              <a:r>
                <a:rPr sz="1800" spc="-10" dirty="0">
                  <a:latin typeface="Calibri"/>
                  <a:cs typeface="Calibri"/>
                </a:rPr>
                <a:t>i</a:t>
              </a:r>
              <a:r>
                <a:rPr sz="1800" spc="-5" dirty="0">
                  <a:latin typeface="Calibri"/>
                  <a:cs typeface="Calibri"/>
                </a:rPr>
                <a:t>on</a:t>
              </a:r>
              <a:r>
                <a:rPr sz="1800" dirty="0">
                  <a:latin typeface="Calibri"/>
                  <a:cs typeface="Calibri"/>
                </a:rPr>
                <a:t>”</a:t>
              </a:r>
              <a:endParaRPr sz="1800">
                <a:latin typeface="Calibri"/>
                <a:cs typeface="Calibri"/>
              </a:endParaRPr>
            </a:p>
          </p:txBody>
        </p:sp>
      </p:grpSp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401" y="1200910"/>
            <a:ext cx="4842002" cy="5428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731520" tIns="0" rIns="0" bIns="0" rtlCol="0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1000" y="381000"/>
            <a:ext cx="8610600" cy="7440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80"/>
              </a:lnSpc>
              <a:buFont typeface="Arial" pitchFamily="34" charset="0"/>
              <a:buChar char="•"/>
            </a:pPr>
            <a:r>
              <a:rPr lang="en-US" sz="22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5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sz="2200" spc="-7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200" spc="-5" smtClean="0">
                <a:latin typeface="Times New Roman" pitchFamily="18" charset="0"/>
                <a:cs typeface="Times New Roman" pitchFamily="18" charset="0"/>
              </a:rPr>
              <a:t>opertie</a:t>
            </a:r>
            <a:r>
              <a:rPr sz="220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200" spc="-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sz="2200" spc="-3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2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20" dirty="0">
                <a:latin typeface="Times New Roman" pitchFamily="18" charset="0"/>
                <a:cs typeface="Times New Roman" pitchFamily="18" charset="0"/>
              </a:rPr>
              <a:t>ma</a:t>
            </a:r>
            <a:r>
              <a:rPr sz="2200" spc="-1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sz="2200" spc="-1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sz="2200" spc="-1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2200" spc="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200" spc="-4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4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200" spc="-2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fic</a:t>
            </a:r>
            <a:r>
              <a:rPr sz="2200" spc="5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2200" spc="-1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200" spc="-45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2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5">
                <a:latin typeface="Times New Roman" pitchFamily="18" charset="0"/>
                <a:cs typeface="Times New Roman" pitchFamily="18" charset="0"/>
              </a:rPr>
              <a:t>APCs</a:t>
            </a:r>
            <a:r>
              <a:rPr sz="2200" spc="-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6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sz="2200" spc="-20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22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mtClean="0">
                <a:latin typeface="Times New Roman" pitchFamily="18" charset="0"/>
                <a:cs typeface="Times New Roman" pitchFamily="18" charset="0"/>
              </a:rPr>
              <a:t>initi</a:t>
            </a:r>
            <a:r>
              <a:rPr sz="2200" spc="-3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200" smtClean="0">
                <a:latin typeface="Times New Roman" pitchFamily="18" charset="0"/>
                <a:cs typeface="Times New Roman" pitchFamily="18" charset="0"/>
              </a:rPr>
              <a:t>ting</a:t>
            </a:r>
            <a:r>
              <a:rPr sz="2200" spc="-15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>
                <a:latin typeface="Times New Roman" pitchFamily="18" charset="0"/>
                <a:cs typeface="Times New Roman" pitchFamily="18" charset="0"/>
              </a:rPr>
              <a:t>cell </a:t>
            </a:r>
            <a:r>
              <a:rPr sz="2200" spc="-6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200" smtClean="0">
                <a:latin typeface="Times New Roman" pitchFamily="18" charset="0"/>
                <a:cs typeface="Times New Roman" pitchFamily="18" charset="0"/>
              </a:rPr>
              <a:t>esponses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2200">
              <a:latin typeface="Times New Roman" pitchFamily="18" charset="0"/>
              <a:cs typeface="Times New Roman" pitchFamily="18" charset="0"/>
            </a:endParaRPr>
          </a:p>
          <a:p>
            <a:pPr marL="527685" indent="-514984">
              <a:lnSpc>
                <a:spcPct val="100000"/>
              </a:lnSpc>
              <a:spcBef>
                <a:spcPts val="325"/>
              </a:spcBef>
              <a:buFont typeface="Calibri"/>
              <a:buAutoNum type="arabicPeriod"/>
              <a:tabLst>
                <a:tab pos="528320" algn="l"/>
              </a:tabLst>
            </a:pPr>
            <a:r>
              <a:rPr sz="2200" spc="-5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sz="2200" spc="-75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200" spc="-25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200" spc="-4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200" spc="-15" dirty="0">
                <a:latin typeface="Times New Roman" pitchFamily="18" charset="0"/>
                <a:cs typeface="Times New Roman" pitchFamily="18" charset="0"/>
              </a:rPr>
              <a:t>egi</a:t>
            </a:r>
            <a:r>
              <a:rPr sz="2200" spc="-4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al</a:t>
            </a:r>
            <a:r>
              <a:rPr sz="2200" spc="5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sz="2200" spc="-15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lo</a:t>
            </a:r>
            <a:r>
              <a:rPr sz="2200" spc="-45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2200" spc="-25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200" spc="-4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200" spc="-15" dirty="0">
                <a:latin typeface="Times New Roman" pitchFamily="18" charset="0"/>
                <a:cs typeface="Times New Roman" pitchFamily="18" charset="0"/>
              </a:rPr>
              <a:t>ed</a:t>
            </a:r>
            <a:r>
              <a:rPr sz="22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25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45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om</a:t>
            </a:r>
            <a:r>
              <a:rPr sz="2200" spc="1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 si</a:t>
            </a:r>
            <a:r>
              <a:rPr sz="2200" spc="-3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200" spc="-15" dirty="0">
                <a:latin typeface="Times New Roman" pitchFamily="18" charset="0"/>
                <a:cs typeface="Times New Roman" pitchFamily="18" charset="0"/>
              </a:rPr>
              <a:t>es</a:t>
            </a:r>
            <a:r>
              <a:rPr sz="22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sz="22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200" spc="-45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200" spc="-15" dirty="0">
                <a:latin typeface="Times New Roman" pitchFamily="18" charset="0"/>
                <a:cs typeface="Times New Roman" pitchFamily="18" charset="0"/>
              </a:rPr>
              <a:t>try</a:t>
            </a:r>
            <a:endParaRPr sz="2200">
              <a:latin typeface="Times New Roman" pitchFamily="18" charset="0"/>
              <a:cs typeface="Times New Roman" pitchFamily="18" charset="0"/>
            </a:endParaRPr>
          </a:p>
          <a:p>
            <a:pPr marL="527685" indent="-514984">
              <a:lnSpc>
                <a:spcPct val="100000"/>
              </a:lnSpc>
              <a:spcBef>
                <a:spcPts val="320"/>
              </a:spcBef>
              <a:buFont typeface="Calibri"/>
              <a:buAutoNum type="arabicPeriod"/>
              <a:tabLst>
                <a:tab pos="528320" algn="l"/>
              </a:tabLst>
            </a:pPr>
            <a:r>
              <a:rPr sz="2200" spc="-5" dirty="0">
                <a:latin typeface="Times New Roman" pitchFamily="18" charset="0"/>
                <a:cs typeface="Times New Roman" pitchFamily="18" charset="0"/>
              </a:rPr>
              <a:t>Exp</a:t>
            </a:r>
            <a:r>
              <a:rPr sz="2200" spc="-45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200" spc="-15" dirty="0">
                <a:latin typeface="Times New Roman" pitchFamily="18" charset="0"/>
                <a:cs typeface="Times New Roman" pitchFamily="18" charset="0"/>
              </a:rPr>
              <a:t>ess </a:t>
            </a:r>
            <a:r>
              <a:rPr sz="2200" spc="-55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200" spc="-15" dirty="0">
                <a:latin typeface="Times New Roman" pitchFamily="18" charset="0"/>
                <a:cs typeface="Times New Roman" pitchFamily="18" charset="0"/>
              </a:rPr>
              <a:t>ece</a:t>
            </a:r>
            <a:r>
              <a:rPr sz="2200" spc="-35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sz="2200" spc="-4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200" spc="-2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200" spc="-6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2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sz="2200" spc="-3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2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enable</a:t>
            </a:r>
            <a:r>
              <a:rPr sz="2200" spc="-45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200" spc="-15" dirty="0">
                <a:latin typeface="Times New Roman" pitchFamily="18" charset="0"/>
                <a:cs typeface="Times New Roman" pitchFamily="18" charset="0"/>
              </a:rPr>
              <a:t>ptu</a:t>
            </a:r>
            <a:r>
              <a:rPr sz="2200" spc="-6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200" spc="-1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2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5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esponse</a:t>
            </a:r>
            <a:endParaRPr sz="2200">
              <a:latin typeface="Times New Roman" pitchFamily="18" charset="0"/>
              <a:cs typeface="Times New Roman" pitchFamily="18" charset="0"/>
            </a:endParaRPr>
          </a:p>
          <a:p>
            <a:pPr marL="527685" marR="5080" indent="-514984">
              <a:lnSpc>
                <a:spcPts val="2920"/>
              </a:lnSpc>
              <a:spcBef>
                <a:spcPts val="690"/>
              </a:spcBef>
              <a:buFont typeface="Calibri"/>
              <a:buAutoNum type="arabicPeriod"/>
              <a:tabLst>
                <a:tab pos="528320" algn="l"/>
              </a:tabLst>
            </a:pPr>
            <a:r>
              <a:rPr sz="2200" spc="-15" dirty="0">
                <a:latin typeface="Times New Roman" pitchFamily="18" charset="0"/>
                <a:cs typeface="Times New Roman" pitchFamily="18" charset="0"/>
              </a:rPr>
              <a:t>Mig</a:t>
            </a:r>
            <a:r>
              <a:rPr sz="2200" spc="-75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200" spc="-25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200" spc="-4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200" spc="-1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5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sz="2200" spc="-6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22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epithelia</a:t>
            </a:r>
            <a:r>
              <a:rPr sz="22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2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tissues</a:t>
            </a:r>
            <a:r>
              <a:rPr sz="22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via</a:t>
            </a:r>
            <a:r>
              <a:rPr sz="22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lymph</a:t>
            </a:r>
            <a:r>
              <a:rPr sz="2200" spc="-25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tics</a:t>
            </a:r>
            <a:r>
              <a:rPr sz="22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4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T cell </a:t>
            </a:r>
            <a:r>
              <a:rPr sz="2200" spc="-65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one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2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sz="22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20" dirty="0">
                <a:latin typeface="Times New Roman" pitchFamily="18" charset="0"/>
                <a:cs typeface="Times New Roman" pitchFamily="18" charset="0"/>
              </a:rPr>
              <a:t>LN</a:t>
            </a:r>
            <a:endParaRPr sz="2200">
              <a:latin typeface="Times New Roman" pitchFamily="18" charset="0"/>
              <a:cs typeface="Times New Roman" pitchFamily="18" charset="0"/>
            </a:endParaRPr>
          </a:p>
          <a:p>
            <a:pPr marL="527685" indent="-514984">
              <a:lnSpc>
                <a:spcPts val="3080"/>
              </a:lnSpc>
              <a:spcBef>
                <a:spcPts val="280"/>
              </a:spcBef>
              <a:buFont typeface="Calibri"/>
              <a:buAutoNum type="arabicPeriod"/>
              <a:tabLst>
                <a:tab pos="528320" algn="l"/>
              </a:tabLst>
            </a:pPr>
            <a:r>
              <a:rPr sz="22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sz="2200" spc="-3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tu</a:t>
            </a:r>
            <a:r>
              <a:rPr sz="2200" spc="-55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2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sz="2200" spc="-3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sz="2200" spc="-55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ess</a:t>
            </a:r>
            <a:r>
              <a:rPr sz="22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hig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22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sz="2200" spc="-1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200" spc="-25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els</a:t>
            </a:r>
            <a:r>
              <a:rPr sz="2200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>
                <a:latin typeface="Times New Roman" pitchFamily="18" charset="0"/>
                <a:cs typeface="Times New Roman" pitchFamily="18" charset="0"/>
              </a:rPr>
              <a:t>o</a:t>
            </a:r>
            <a:r>
              <a:rPr sz="2200">
                <a:latin typeface="Times New Roman" pitchFamily="18" charset="0"/>
                <a:cs typeface="Times New Roman" pitchFamily="18" charset="0"/>
              </a:rPr>
              <a:t>f</a:t>
            </a:r>
            <a:r>
              <a:rPr sz="2200" spc="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5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sz="2200" spc="-2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sz="2200" smtClean="0">
                <a:latin typeface="Times New Roman" pitchFamily="18" charset="0"/>
                <a:cs typeface="Times New Roman" pitchFamily="18" charset="0"/>
              </a:rPr>
              <a:t>tide-M</a:t>
            </a:r>
            <a:r>
              <a:rPr sz="2200" spc="-15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220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45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2200" spc="-5" smtClean="0">
                <a:latin typeface="Times New Roman" pitchFamily="18" charset="0"/>
                <a:cs typeface="Times New Roman" pitchFamily="18" charset="0"/>
              </a:rPr>
              <a:t>omp</a:t>
            </a:r>
            <a:r>
              <a:rPr sz="2200" spc="5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sz="2200" spc="-55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200" spc="-8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sz="2200" spc="-15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sz="2200" spc="-15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45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200" spc="-3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timul</a:t>
            </a:r>
            <a:r>
              <a:rPr sz="2200" spc="-2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200" spc="-4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200" spc="-2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200" spc="-6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200" spc="-1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22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200" spc="-25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5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2200" spc="-1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sz="2200" spc="-4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200" spc="-5" smtClean="0">
                <a:latin typeface="Times New Roman" pitchFamily="18" charset="0"/>
                <a:cs typeface="Times New Roman" pitchFamily="18" charset="0"/>
              </a:rPr>
              <a:t>okines</a:t>
            </a:r>
            <a:endParaRPr lang="en-US" sz="22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527685">
              <a:lnSpc>
                <a:spcPts val="3080"/>
              </a:lnSpc>
            </a:pPr>
            <a:endParaRPr lang="en-US" sz="22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42900">
              <a:buFont typeface="Arial" pitchFamily="34" charset="0"/>
              <a:buChar char="•"/>
              <a:tabLst>
                <a:tab pos="356235" algn="l"/>
              </a:tabLst>
            </a:pPr>
            <a:r>
              <a:rPr lang="en-US" sz="2200" spc="-5" dirty="0" err="1" smtClean="0">
                <a:latin typeface="Times New Roman" pitchFamily="18" charset="0"/>
                <a:cs typeface="Times New Roman" pitchFamily="18" charset="0"/>
              </a:rPr>
              <a:t>Dendr</a:t>
            </a:r>
            <a:r>
              <a:rPr lang="en-US" sz="2200" spc="-1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spc="-1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cells</a:t>
            </a:r>
            <a:r>
              <a:rPr lang="en-US" sz="22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-2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sz="22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2200" spc="-15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2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200" spc="-35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200" spc="-45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 i</a:t>
            </a:r>
            <a:r>
              <a:rPr lang="en-US" sz="2200" spc="-3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spc="-95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ec</a:t>
            </a:r>
            <a:r>
              <a:rPr lang="en-US" sz="2200" spc="-45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sz="22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cells and</a:t>
            </a:r>
            <a:r>
              <a:rPr lang="en-US" sz="22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-5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spc="-45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ese</a:t>
            </a:r>
            <a:r>
              <a:rPr lang="en-US" sz="2200" spc="-4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spc="-3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spc="-15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spc="-25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ens</a:t>
            </a:r>
            <a:r>
              <a:rPr lang="en-US" sz="2200" spc="-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-4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marL="355600" indent="-342900">
              <a:tabLst>
                <a:tab pos="356235" algn="l"/>
              </a:tabLst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-5" dirty="0" smtClean="0">
                <a:latin typeface="Times New Roman" pitchFamily="18" charset="0"/>
                <a:cs typeface="Times New Roman" pitchFamily="18" charset="0"/>
              </a:rPr>
              <a:t>CD8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200" spc="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200" spc="-15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ym</a:t>
            </a:r>
            <a:r>
              <a:rPr lang="en-US" sz="2200" spc="-15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spc="-5" dirty="0" smtClean="0">
                <a:latin typeface="Times New Roman" pitchFamily="18" charset="0"/>
                <a:cs typeface="Times New Roman" pitchFamily="18" charset="0"/>
              </a:rPr>
              <a:t>hoc</a:t>
            </a:r>
            <a:r>
              <a:rPr lang="en-US" sz="2200" spc="5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200" spc="-45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es</a:t>
            </a:r>
          </a:p>
          <a:p>
            <a:pPr marL="756285" marR="5080" lvl="1" indent="-286385">
              <a:spcBef>
                <a:spcPts val="735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2200" spc="-8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spc="-15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200" spc="-35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spc="-10" dirty="0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200" spc="-3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spc="-15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200" spc="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-15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spc="-4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spc="-10" dirty="0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200" spc="-45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200" spc="-15" dirty="0" smtClean="0">
                <a:latin typeface="Times New Roman" pitchFamily="18" charset="0"/>
                <a:cs typeface="Times New Roman" pitchFamily="18" charset="0"/>
              </a:rPr>
              <a:t>ens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-20" dirty="0" smtClean="0">
                <a:latin typeface="Times New Roman" pitchFamily="18" charset="0"/>
                <a:cs typeface="Times New Roman" pitchFamily="18" charset="0"/>
              </a:rPr>
              <a:t>mu</a:t>
            </a:r>
            <a:r>
              <a:rPr lang="en-US" sz="2200" spc="-6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spc="-1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spc="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-2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spc="-15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-20" dirty="0" smtClean="0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2200" spc="-25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spc="-45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200" spc="-15" dirty="0" smtClean="0"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sz="2200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-15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200" spc="-65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spc="-2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200" spc="-25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2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-2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spc="-65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spc="-2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200" spc="-35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spc="-15" dirty="0" smtClean="0"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2200" spc="-3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spc="-15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spc="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-15" dirty="0" smtClean="0">
                <a:latin typeface="Times New Roman" pitchFamily="18" charset="0"/>
                <a:cs typeface="Times New Roman" pitchFamily="18" charset="0"/>
              </a:rPr>
              <a:t>in the</a:t>
            </a:r>
            <a:r>
              <a:rPr lang="en-US" sz="22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-15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spc="-1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200" spc="-35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spc="-20" dirty="0" err="1" smtClean="0">
                <a:latin typeface="Times New Roman" pitchFamily="18" charset="0"/>
                <a:cs typeface="Times New Roman" pitchFamily="18" charset="0"/>
              </a:rPr>
              <a:t>oso</a:t>
            </a:r>
            <a:r>
              <a:rPr lang="en-US" sz="2200" spc="-1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200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-2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200" spc="-1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2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-25" dirty="0" smtClean="0">
                <a:latin typeface="Times New Roman" pitchFamily="18" charset="0"/>
                <a:cs typeface="Times New Roman" pitchFamily="18" charset="0"/>
              </a:rPr>
              <a:t>DC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756285" marR="273685" lvl="1" indent="-286385"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2200" spc="-20" dirty="0" smtClean="0">
                <a:latin typeface="Times New Roman" pitchFamily="18" charset="0"/>
                <a:cs typeface="Times New Roman" pitchFamily="18" charset="0"/>
              </a:rPr>
              <a:t>Speciali</a:t>
            </a:r>
            <a:r>
              <a:rPr lang="en-US" sz="2200" spc="-8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200" spc="-15" dirty="0" smtClean="0"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sz="22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-25" dirty="0" smtClean="0"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en-US" sz="2200" spc="-1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-15" dirty="0" smtClean="0">
                <a:latin typeface="Times New Roman" pitchFamily="18" charset="0"/>
                <a:cs typeface="Times New Roman" pitchFamily="18" charset="0"/>
              </a:rPr>
              <a:t>able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-4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spc="-15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2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-15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200" spc="-45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200" spc="-15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200" spc="-55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spc="-1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spc="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-15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200" spc="-2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spc="-15" dirty="0" smtClean="0">
                <a:latin typeface="Times New Roman" pitchFamily="18" charset="0"/>
                <a:cs typeface="Times New Roman" pitchFamily="18" charset="0"/>
              </a:rPr>
              <a:t>rus-</a:t>
            </a:r>
            <a:r>
              <a:rPr lang="en-US" sz="2200" spc="-1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spc="-4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spc="-85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200" spc="-15" dirty="0" smtClean="0">
                <a:latin typeface="Times New Roman" pitchFamily="18" charset="0"/>
                <a:cs typeface="Times New Roman" pitchFamily="18" charset="0"/>
              </a:rPr>
              <a:t>ec</a:t>
            </a:r>
            <a:r>
              <a:rPr lang="en-US" sz="2200" spc="-35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spc="-15" dirty="0" smtClean="0"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sz="2200" spc="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-15" dirty="0" smtClean="0">
                <a:latin typeface="Times New Roman" pitchFamily="18" charset="0"/>
                <a:cs typeface="Times New Roman" pitchFamily="18" charset="0"/>
              </a:rPr>
              <a:t>cel</a:t>
            </a:r>
            <a:r>
              <a:rPr lang="en-US" sz="2200" spc="-2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200" spc="-15" dirty="0" smtClean="0">
                <a:latin typeface="Times New Roman" pitchFamily="18" charset="0"/>
                <a:cs typeface="Times New Roman" pitchFamily="18" charset="0"/>
              </a:rPr>
              <a:t>s and</a:t>
            </a:r>
            <a:r>
              <a:rPr lang="en-US" sz="22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-20" dirty="0" smtClean="0">
                <a:latin typeface="Times New Roman" pitchFamily="18" charset="0"/>
                <a:cs typeface="Times New Roman" pitchFamily="18" charset="0"/>
              </a:rPr>
              <a:t>del</a:t>
            </a:r>
            <a:r>
              <a:rPr lang="en-US" sz="2200" spc="-1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spc="-5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200" spc="-15" dirty="0" smtClean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22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-15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200" spc="-2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spc="-75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spc="-10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2200" spc="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-2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spc="-65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spc="-2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200" spc="-35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spc="-15" dirty="0" smtClean="0"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2200" spc="-3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spc="-15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spc="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-1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spc="-55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spc="-35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spc="-15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200" spc="1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-15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200" spc="-2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spc="-1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spc="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pc="-15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spc="-1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200" spc="-35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spc="-20" dirty="0" err="1" smtClean="0">
                <a:latin typeface="Times New Roman" pitchFamily="18" charset="0"/>
                <a:cs typeface="Times New Roman" pitchFamily="18" charset="0"/>
              </a:rPr>
              <a:t>osol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756285" lvl="1" indent="-286385">
              <a:spcBef>
                <a:spcPts val="290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2200" b="1" spc="-15" dirty="0" smtClean="0">
                <a:latin typeface="Times New Roman" pitchFamily="18" charset="0"/>
                <a:cs typeface="Times New Roman" pitchFamily="18" charset="0"/>
              </a:rPr>
              <a:t>“C</a:t>
            </a:r>
            <a:r>
              <a:rPr lang="en-US" sz="2200" b="1" spc="-65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b="1" spc="-15" dirty="0" smtClean="0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2200" b="1" spc="-20" dirty="0" smtClean="0">
                <a:latin typeface="Times New Roman" pitchFamily="18" charset="0"/>
                <a:cs typeface="Times New Roman" pitchFamily="18" charset="0"/>
              </a:rPr>
              <a:t>S-P</a:t>
            </a:r>
            <a:r>
              <a:rPr lang="en-US" sz="2200" b="1" spc="-55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b="1" spc="-15" dirty="0" smtClean="0">
                <a:latin typeface="Times New Roman" pitchFamily="18" charset="0"/>
                <a:cs typeface="Times New Roman" pitchFamily="18" charset="0"/>
              </a:rPr>
              <a:t>ESE</a:t>
            </a:r>
            <a:r>
              <a:rPr lang="en-US" sz="2200" b="1" spc="-55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b="1" spc="-5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="1" spc="-35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="1" spc="-1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1" spc="-5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b="1" spc="5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spc="-2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spc="-2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spc="-65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b="1" spc="-20" dirty="0" smtClean="0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2200" b="1" spc="-15" dirty="0" smtClean="0">
                <a:latin typeface="Times New Roman" pitchFamily="18" charset="0"/>
                <a:cs typeface="Times New Roman" pitchFamily="18" charset="0"/>
              </a:rPr>
              <a:t>S-P</a:t>
            </a:r>
            <a:r>
              <a:rPr lang="en-US" sz="2200" b="1" spc="-25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b="1" spc="-15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200" b="1" spc="105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200" spc="-15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756285" lvl="1" indent="-286385" algn="ctr">
              <a:spcBef>
                <a:spcPts val="290"/>
              </a:spcBef>
              <a:tabLst>
                <a:tab pos="756920" algn="l"/>
              </a:tabLst>
            </a:pP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So, DC act</a:t>
            </a:r>
            <a:r>
              <a:rPr lang="en-US" sz="2400" b="1" spc="-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as messen</a:t>
            </a:r>
            <a:r>
              <a:rPr lang="en-US" sz="2400" b="1" spc="-2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er </a:t>
            </a:r>
            <a:r>
              <a:rPr lang="en-US" sz="2400" b="1" spc="-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sz="2400" b="1" spc="-1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spc="-2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een</a:t>
            </a:r>
          </a:p>
          <a:p>
            <a:pPr marL="756285" lvl="1" indent="-286385" algn="ctr">
              <a:spcBef>
                <a:spcPts val="290"/>
              </a:spcBef>
              <a:tabLst>
                <a:tab pos="756920" algn="l"/>
              </a:tabLst>
            </a:pPr>
            <a:r>
              <a:rPr lang="en-US" sz="2400" b="1" spc="-1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inn</a:t>
            </a:r>
            <a:r>
              <a:rPr lang="en-US" sz="2400" b="1" spc="-3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spc="-4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spc="2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and adap</a:t>
            </a:r>
            <a:r>
              <a:rPr lang="en-US" sz="2400" b="1" spc="-2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spc="-3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spc="2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2400" b="1" spc="-1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spc="-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une </a:t>
            </a:r>
            <a:r>
              <a:rPr lang="en-US" sz="2400" b="1" spc="-6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spc="-2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spc="-4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ems</a:t>
            </a:r>
          </a:p>
          <a:p>
            <a:pPr marL="756285" lvl="1" indent="-286385">
              <a:spcBef>
                <a:spcPts val="290"/>
              </a:spcBef>
              <a:buFont typeface="Arial"/>
              <a:buChar char="–"/>
              <a:tabLst>
                <a:tab pos="756920" algn="l"/>
              </a:tabLst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527685">
              <a:lnSpc>
                <a:spcPts val="3080"/>
              </a:lnSpc>
            </a:pPr>
            <a:endParaRPr lang="en-US" sz="22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527685">
              <a:lnSpc>
                <a:spcPts val="3080"/>
              </a:lnSpc>
            </a:pPr>
            <a:endParaRPr sz="2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</TotalTime>
  <Words>2489</Words>
  <Application>Microsoft Office PowerPoint</Application>
  <PresentationFormat>On-screen Show (4:3)</PresentationFormat>
  <Paragraphs>380</Paragraphs>
  <Slides>40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Antigen Presenting Cells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2-Macrophages:</vt:lpstr>
      <vt:lpstr>3-B Cells:</vt:lpstr>
      <vt:lpstr>Function of different Antigen Presenting cells</vt:lpstr>
      <vt:lpstr>Slide 13</vt:lpstr>
      <vt:lpstr>Slide 14</vt:lpstr>
      <vt:lpstr>Slide 15</vt:lpstr>
      <vt:lpstr>Antigen processing and presentation</vt:lpstr>
      <vt:lpstr>Slide 17</vt:lpstr>
      <vt:lpstr>MHC class I molecules</vt:lpstr>
      <vt:lpstr>MHC class II molecules</vt:lpstr>
      <vt:lpstr>A flexible binding site?</vt:lpstr>
      <vt:lpstr>Slide 21</vt:lpstr>
      <vt:lpstr>The Genes Of The MHC Locus</vt:lpstr>
      <vt:lpstr>Slide 23</vt:lpstr>
      <vt:lpstr>Diversity of MHC molecules in the individual</vt:lpstr>
      <vt:lpstr>Slide 25</vt:lpstr>
      <vt:lpstr>Slide 26</vt:lpstr>
      <vt:lpstr>Slide 27</vt:lpstr>
      <vt:lpstr>Slide 28</vt:lpstr>
      <vt:lpstr>Slide 29</vt:lpstr>
      <vt:lpstr>Slide 30</vt:lpstr>
      <vt:lpstr>The class I MHC pathway of processing of endogenous cytosolic protein antigens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zayed</cp:lastModifiedBy>
  <cp:revision>128</cp:revision>
  <dcterms:created xsi:type="dcterms:W3CDTF">2006-08-16T00:00:00Z</dcterms:created>
  <dcterms:modified xsi:type="dcterms:W3CDTF">2020-03-15T22:15:47Z</dcterms:modified>
</cp:coreProperties>
</file>